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Override1.xml" ContentType="application/vnd.openxmlformats-officedocument.themeOverr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heme/themeOverride2.xml" ContentType="application/vnd.openxmlformats-officedocument.themeOverr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theme/themeOverride3.xml" ContentType="application/vnd.openxmlformats-officedocument.themeOverr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theme/themeOverride4.xml" ContentType="application/vnd.openxmlformats-officedocument.themeOverride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0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6" r:id="rId40"/>
    <p:sldId id="297" r:id="rId41"/>
    <p:sldId id="298" r:id="rId42"/>
    <p:sldId id="299" r:id="rId43"/>
    <p:sldId id="305" r:id="rId44"/>
    <p:sldId id="301" r:id="rId45"/>
    <p:sldId id="302" r:id="rId46"/>
    <p:sldId id="303" r:id="rId47"/>
    <p:sldId id="304" r:id="rId48"/>
    <p:sldId id="306" r:id="rId49"/>
    <p:sldId id="307" r:id="rId50"/>
    <p:sldId id="312" r:id="rId51"/>
    <p:sldId id="308" r:id="rId52"/>
    <p:sldId id="309" r:id="rId53"/>
    <p:sldId id="310" r:id="rId54"/>
    <p:sldId id="311" r:id="rId55"/>
    <p:sldId id="313" r:id="rId56"/>
    <p:sldId id="314" r:id="rId57"/>
    <p:sldId id="319" r:id="rId58"/>
    <p:sldId id="315" r:id="rId59"/>
    <p:sldId id="316" r:id="rId60"/>
    <p:sldId id="317" r:id="rId61"/>
    <p:sldId id="318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01: Intro To Workplace Culture" id="{91715CDB-1F1D-4018-A07C-F31144881BA1}">
          <p14:sldIdLst>
            <p14:sldId id="320"/>
            <p14:sldId id="257"/>
            <p14:sldId id="258"/>
            <p14:sldId id="259"/>
            <p14:sldId id="260"/>
            <p14:sldId id="261"/>
          </p14:sldIdLst>
        </p14:section>
        <p14:section name="Unit 02: Communication Skill" id="{A83AA078-1A08-4B34-81C3-A5B4AD4FB1BF}">
          <p14:sldIdLst>
            <p14:sldId id="263"/>
            <p14:sldId id="262"/>
            <p14:sldId id="264"/>
            <p14:sldId id="265"/>
            <p14:sldId id="266"/>
            <p14:sldId id="267"/>
            <p14:sldId id="268"/>
          </p14:sldIdLst>
        </p14:section>
        <p14:section name="Unit 03:  Business Etiquette" id="{08E42515-4DB4-4197-90E8-55B88531924E}">
          <p14:sldIdLst>
            <p14:sldId id="269"/>
            <p14:sldId id="270"/>
            <p14:sldId id="271"/>
            <p14:sldId id="272"/>
            <p14:sldId id="273"/>
            <p14:sldId id="274"/>
            <p14:sldId id="275"/>
          </p14:sldIdLst>
        </p14:section>
        <p14:section name="Unit 04: Networking &amp; Relationship Building" id="{AD1AB2FC-D511-4D73-8CF2-06FC1313EA05}">
          <p14:sldIdLst>
            <p14:sldId id="276"/>
            <p14:sldId id="277"/>
            <p14:sldId id="278"/>
            <p14:sldId id="279"/>
            <p14:sldId id="280"/>
            <p14:sldId id="281"/>
          </p14:sldIdLst>
        </p14:section>
        <p14:section name="Unit 05: Organizational Hierarchy and Dealing with Superiors" id="{173D7AF6-7964-4728-98D4-678F2513DC5B}">
          <p14:sldIdLst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  <p14:section name="Unit 06: Time Management in a Corporate Setting" id="{D538A8B8-AD2C-42FA-B68A-4757BC761A8C}">
          <p14:sldIdLst>
            <p14:sldId id="289"/>
            <p14:sldId id="290"/>
            <p14:sldId id="291"/>
            <p14:sldId id="292"/>
            <p14:sldId id="294"/>
            <p14:sldId id="296"/>
            <p14:sldId id="297"/>
          </p14:sldIdLst>
        </p14:section>
        <p14:section name="Unit 07: Handling Workplace Conflict" id="{ED8C470F-C60E-4543-A00E-7593A21D31B3}">
          <p14:sldIdLst>
            <p14:sldId id="298"/>
            <p14:sldId id="299"/>
            <p14:sldId id="305"/>
            <p14:sldId id="301"/>
            <p14:sldId id="302"/>
            <p14:sldId id="303"/>
            <p14:sldId id="304"/>
          </p14:sldIdLst>
        </p14:section>
        <p14:section name="Unit 08: Personal Branding in the Workplace" id="{F2C46EED-AF56-48F4-B6B8-D6417320FE53}">
          <p14:sldIdLst>
            <p14:sldId id="306"/>
            <p14:sldId id="307"/>
            <p14:sldId id="312"/>
            <p14:sldId id="308"/>
            <p14:sldId id="309"/>
            <p14:sldId id="310"/>
            <p14:sldId id="311"/>
          </p14:sldIdLst>
        </p14:section>
        <p14:section name="Unit 09: Continuous Professional Development" id="{1EE15738-3498-4F36-8A72-A81D342F3308}">
          <p14:sldIdLst>
            <p14:sldId id="313"/>
            <p14:sldId id="314"/>
            <p14:sldId id="319"/>
            <p14:sldId id="315"/>
            <p14:sldId id="316"/>
            <p14:sldId id="317"/>
            <p14:sldId id="31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6658FD-6EE1-4800-BA62-93BDA124BD82}" v="67" dt="2024-06-29T05:58:47.6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owdhury Mohammad Arif" userId="9e83458c-7f8b-4862-b92c-f182e484455c" providerId="ADAL" clId="{986658FD-6EE1-4800-BA62-93BDA124BD82}"/>
    <pc:docChg chg="undo custSel modSld">
      <pc:chgData name="Chowdhury Mohammad Arif" userId="9e83458c-7f8b-4862-b92c-f182e484455c" providerId="ADAL" clId="{986658FD-6EE1-4800-BA62-93BDA124BD82}" dt="2024-06-29T06:00:56.371" v="333" actId="20577"/>
      <pc:docMkLst>
        <pc:docMk/>
      </pc:docMkLst>
      <pc:sldChg chg="modSp mod">
        <pc:chgData name="Chowdhury Mohammad Arif" userId="9e83458c-7f8b-4862-b92c-f182e484455c" providerId="ADAL" clId="{986658FD-6EE1-4800-BA62-93BDA124BD82}" dt="2024-06-29T05:07:02.470" v="49" actId="20577"/>
        <pc:sldMkLst>
          <pc:docMk/>
          <pc:sldMk cId="2610622413" sldId="261"/>
        </pc:sldMkLst>
        <pc:spChg chg="mod">
          <ac:chgData name="Chowdhury Mohammad Arif" userId="9e83458c-7f8b-4862-b92c-f182e484455c" providerId="ADAL" clId="{986658FD-6EE1-4800-BA62-93BDA124BD82}" dt="2024-06-29T05:06:47.186" v="11" actId="20577"/>
          <ac:spMkLst>
            <pc:docMk/>
            <pc:sldMk cId="2610622413" sldId="261"/>
            <ac:spMk id="2" creationId="{E27E5C57-274C-9D67-7BA7-E1C45FB890C3}"/>
          </ac:spMkLst>
        </pc:spChg>
        <pc:spChg chg="mod">
          <ac:chgData name="Chowdhury Mohammad Arif" userId="9e83458c-7f8b-4862-b92c-f182e484455c" providerId="ADAL" clId="{986658FD-6EE1-4800-BA62-93BDA124BD82}" dt="2024-06-29T05:07:02.470" v="49" actId="20577"/>
          <ac:spMkLst>
            <pc:docMk/>
            <pc:sldMk cId="2610622413" sldId="261"/>
            <ac:spMk id="3" creationId="{8A990603-6442-CB2E-1D60-3FB2A0193F85}"/>
          </ac:spMkLst>
        </pc:spChg>
      </pc:sldChg>
      <pc:sldChg chg="modSp mod">
        <pc:chgData name="Chowdhury Mohammad Arif" userId="9e83458c-7f8b-4862-b92c-f182e484455c" providerId="ADAL" clId="{986658FD-6EE1-4800-BA62-93BDA124BD82}" dt="2024-06-29T05:10:14.264" v="67" actId="33524"/>
        <pc:sldMkLst>
          <pc:docMk/>
          <pc:sldMk cId="2220922069" sldId="266"/>
        </pc:sldMkLst>
        <pc:spChg chg="mod">
          <ac:chgData name="Chowdhury Mohammad Arif" userId="9e83458c-7f8b-4862-b92c-f182e484455c" providerId="ADAL" clId="{986658FD-6EE1-4800-BA62-93BDA124BD82}" dt="2024-06-29T05:10:14.264" v="67" actId="33524"/>
          <ac:spMkLst>
            <pc:docMk/>
            <pc:sldMk cId="2220922069" sldId="266"/>
            <ac:spMk id="2" creationId="{0C4BCB5E-0C8B-9B17-FA1F-72BD53DCC655}"/>
          </ac:spMkLst>
        </pc:spChg>
      </pc:sldChg>
      <pc:sldChg chg="modSp mod">
        <pc:chgData name="Chowdhury Mohammad Arif" userId="9e83458c-7f8b-4862-b92c-f182e484455c" providerId="ADAL" clId="{986658FD-6EE1-4800-BA62-93BDA124BD82}" dt="2024-06-29T05:11:02.519" v="110"/>
        <pc:sldMkLst>
          <pc:docMk/>
          <pc:sldMk cId="2905232713" sldId="268"/>
        </pc:sldMkLst>
        <pc:spChg chg="mod">
          <ac:chgData name="Chowdhury Mohammad Arif" userId="9e83458c-7f8b-4862-b92c-f182e484455c" providerId="ADAL" clId="{986658FD-6EE1-4800-BA62-93BDA124BD82}" dt="2024-06-29T05:07:54.662" v="65" actId="20577"/>
          <ac:spMkLst>
            <pc:docMk/>
            <pc:sldMk cId="2905232713" sldId="268"/>
            <ac:spMk id="2" creationId="{E20FDFB6-ADF0-736A-6694-E98E535B0F24}"/>
          </ac:spMkLst>
        </pc:spChg>
        <pc:spChg chg="mod">
          <ac:chgData name="Chowdhury Mohammad Arif" userId="9e83458c-7f8b-4862-b92c-f182e484455c" providerId="ADAL" clId="{986658FD-6EE1-4800-BA62-93BDA124BD82}" dt="2024-06-29T05:11:02.519" v="110"/>
          <ac:spMkLst>
            <pc:docMk/>
            <pc:sldMk cId="2905232713" sldId="268"/>
            <ac:spMk id="22" creationId="{26A9A13D-DCAC-4644-C802-D13CE241E91B}"/>
          </ac:spMkLst>
        </pc:spChg>
      </pc:sldChg>
      <pc:sldChg chg="modSp mod">
        <pc:chgData name="Chowdhury Mohammad Arif" userId="9e83458c-7f8b-4862-b92c-f182e484455c" providerId="ADAL" clId="{986658FD-6EE1-4800-BA62-93BDA124BD82}" dt="2024-06-29T05:12:09.124" v="111" actId="2711"/>
        <pc:sldMkLst>
          <pc:docMk/>
          <pc:sldMk cId="3756037694" sldId="271"/>
        </pc:sldMkLst>
        <pc:spChg chg="mod">
          <ac:chgData name="Chowdhury Mohammad Arif" userId="9e83458c-7f8b-4862-b92c-f182e484455c" providerId="ADAL" clId="{986658FD-6EE1-4800-BA62-93BDA124BD82}" dt="2024-06-29T05:12:09.124" v="111" actId="2711"/>
          <ac:spMkLst>
            <pc:docMk/>
            <pc:sldMk cId="3756037694" sldId="271"/>
            <ac:spMk id="8" creationId="{D22D71CA-4F24-0E32-A811-7C71674F8AC3}"/>
          </ac:spMkLst>
        </pc:spChg>
      </pc:sldChg>
      <pc:sldChg chg="modSp mod">
        <pc:chgData name="Chowdhury Mohammad Arif" userId="9e83458c-7f8b-4862-b92c-f182e484455c" providerId="ADAL" clId="{986658FD-6EE1-4800-BA62-93BDA124BD82}" dt="2024-06-29T05:29:58.084" v="147" actId="20577"/>
        <pc:sldMkLst>
          <pc:docMk/>
          <pc:sldMk cId="3590496524" sldId="275"/>
        </pc:sldMkLst>
        <pc:spChg chg="mod">
          <ac:chgData name="Chowdhury Mohammad Arif" userId="9e83458c-7f8b-4862-b92c-f182e484455c" providerId="ADAL" clId="{986658FD-6EE1-4800-BA62-93BDA124BD82}" dt="2024-06-29T05:14:04.296" v="123" actId="20577"/>
          <ac:spMkLst>
            <pc:docMk/>
            <pc:sldMk cId="3590496524" sldId="275"/>
            <ac:spMk id="2" creationId="{566CBEA4-DB19-050B-D1B9-970DCA21D631}"/>
          </ac:spMkLst>
        </pc:spChg>
        <pc:spChg chg="mod">
          <ac:chgData name="Chowdhury Mohammad Arif" userId="9e83458c-7f8b-4862-b92c-f182e484455c" providerId="ADAL" clId="{986658FD-6EE1-4800-BA62-93BDA124BD82}" dt="2024-06-29T05:29:58.084" v="147" actId="20577"/>
          <ac:spMkLst>
            <pc:docMk/>
            <pc:sldMk cId="3590496524" sldId="275"/>
            <ac:spMk id="4" creationId="{7B482B52-3827-39BF-EBC5-EA99D99D8235}"/>
          </ac:spMkLst>
        </pc:spChg>
      </pc:sldChg>
      <pc:sldChg chg="modSp mod">
        <pc:chgData name="Chowdhury Mohammad Arif" userId="9e83458c-7f8b-4862-b92c-f182e484455c" providerId="ADAL" clId="{986658FD-6EE1-4800-BA62-93BDA124BD82}" dt="2024-06-29T05:31:16.608" v="155" actId="20577"/>
        <pc:sldMkLst>
          <pc:docMk/>
          <pc:sldMk cId="3494991750" sldId="277"/>
        </pc:sldMkLst>
        <pc:spChg chg="mod">
          <ac:chgData name="Chowdhury Mohammad Arif" userId="9e83458c-7f8b-4862-b92c-f182e484455c" providerId="ADAL" clId="{986658FD-6EE1-4800-BA62-93BDA124BD82}" dt="2024-06-29T05:31:16.608" v="155" actId="20577"/>
          <ac:spMkLst>
            <pc:docMk/>
            <pc:sldMk cId="3494991750" sldId="277"/>
            <ac:spMk id="4" creationId="{3277CD51-C7FF-29B3-E9BE-AFBE9C765C10}"/>
          </ac:spMkLst>
        </pc:spChg>
      </pc:sldChg>
      <pc:sldChg chg="modSp mod">
        <pc:chgData name="Chowdhury Mohammad Arif" userId="9e83458c-7f8b-4862-b92c-f182e484455c" providerId="ADAL" clId="{986658FD-6EE1-4800-BA62-93BDA124BD82}" dt="2024-06-29T05:35:30.718" v="167" actId="20577"/>
        <pc:sldMkLst>
          <pc:docMk/>
          <pc:sldMk cId="1926163055" sldId="281"/>
        </pc:sldMkLst>
        <pc:spChg chg="mod">
          <ac:chgData name="Chowdhury Mohammad Arif" userId="9e83458c-7f8b-4862-b92c-f182e484455c" providerId="ADAL" clId="{986658FD-6EE1-4800-BA62-93BDA124BD82}" dt="2024-06-29T05:35:26.608" v="166" actId="20577"/>
          <ac:spMkLst>
            <pc:docMk/>
            <pc:sldMk cId="1926163055" sldId="281"/>
            <ac:spMk id="2" creationId="{0AC9B506-F2EF-5364-1398-A114AA71B6F7}"/>
          </ac:spMkLst>
        </pc:spChg>
        <pc:spChg chg="mod">
          <ac:chgData name="Chowdhury Mohammad Arif" userId="9e83458c-7f8b-4862-b92c-f182e484455c" providerId="ADAL" clId="{986658FD-6EE1-4800-BA62-93BDA124BD82}" dt="2024-06-29T05:35:30.718" v="167" actId="20577"/>
          <ac:spMkLst>
            <pc:docMk/>
            <pc:sldMk cId="1926163055" sldId="281"/>
            <ac:spMk id="4" creationId="{3609580E-5F2F-47A0-FBDF-83063C1D4C99}"/>
          </ac:spMkLst>
        </pc:spChg>
      </pc:sldChg>
      <pc:sldChg chg="modSp mod">
        <pc:chgData name="Chowdhury Mohammad Arif" userId="9e83458c-7f8b-4862-b92c-f182e484455c" providerId="ADAL" clId="{986658FD-6EE1-4800-BA62-93BDA124BD82}" dt="2024-06-29T05:38:59.428" v="173" actId="403"/>
        <pc:sldMkLst>
          <pc:docMk/>
          <pc:sldMk cId="1404167677" sldId="285"/>
        </pc:sldMkLst>
        <pc:graphicFrameChg chg="mod modGraphic">
          <ac:chgData name="Chowdhury Mohammad Arif" userId="9e83458c-7f8b-4862-b92c-f182e484455c" providerId="ADAL" clId="{986658FD-6EE1-4800-BA62-93BDA124BD82}" dt="2024-06-29T05:38:59.428" v="173" actId="403"/>
          <ac:graphicFrameMkLst>
            <pc:docMk/>
            <pc:sldMk cId="1404167677" sldId="285"/>
            <ac:graphicFrameMk id="5" creationId="{08B0B7AE-1234-CB80-CE77-741A765220C9}"/>
          </ac:graphicFrameMkLst>
        </pc:graphicFrameChg>
      </pc:sldChg>
      <pc:sldChg chg="modSp mod">
        <pc:chgData name="Chowdhury Mohammad Arif" userId="9e83458c-7f8b-4862-b92c-f182e484455c" providerId="ADAL" clId="{986658FD-6EE1-4800-BA62-93BDA124BD82}" dt="2024-06-29T05:40:48.757" v="186" actId="20577"/>
        <pc:sldMkLst>
          <pc:docMk/>
          <pc:sldMk cId="3151071329" sldId="288"/>
        </pc:sldMkLst>
        <pc:spChg chg="mod">
          <ac:chgData name="Chowdhury Mohammad Arif" userId="9e83458c-7f8b-4862-b92c-f182e484455c" providerId="ADAL" clId="{986658FD-6EE1-4800-BA62-93BDA124BD82}" dt="2024-06-29T05:40:48.757" v="186" actId="20577"/>
          <ac:spMkLst>
            <pc:docMk/>
            <pc:sldMk cId="3151071329" sldId="288"/>
            <ac:spMk id="2" creationId="{373A1D28-18AB-D54D-9705-1004C1B508A4}"/>
          </ac:spMkLst>
        </pc:spChg>
        <pc:spChg chg="mod">
          <ac:chgData name="Chowdhury Mohammad Arif" userId="9e83458c-7f8b-4862-b92c-f182e484455c" providerId="ADAL" clId="{986658FD-6EE1-4800-BA62-93BDA124BD82}" dt="2024-06-29T05:40:42.566" v="174" actId="20577"/>
          <ac:spMkLst>
            <pc:docMk/>
            <pc:sldMk cId="3151071329" sldId="288"/>
            <ac:spMk id="4" creationId="{ADCB30A2-D8FC-C0DE-EA97-FAB5E0EECA2A}"/>
          </ac:spMkLst>
        </pc:spChg>
      </pc:sldChg>
      <pc:sldChg chg="modSp">
        <pc:chgData name="Chowdhury Mohammad Arif" userId="9e83458c-7f8b-4862-b92c-f182e484455c" providerId="ADAL" clId="{986658FD-6EE1-4800-BA62-93BDA124BD82}" dt="2024-06-29T05:45:38.598" v="187" actId="33524"/>
        <pc:sldMkLst>
          <pc:docMk/>
          <pc:sldMk cId="3156986700" sldId="291"/>
        </pc:sldMkLst>
        <pc:graphicFrameChg chg="mod">
          <ac:chgData name="Chowdhury Mohammad Arif" userId="9e83458c-7f8b-4862-b92c-f182e484455c" providerId="ADAL" clId="{986658FD-6EE1-4800-BA62-93BDA124BD82}" dt="2024-06-29T05:45:38.598" v="187" actId="33524"/>
          <ac:graphicFrameMkLst>
            <pc:docMk/>
            <pc:sldMk cId="3156986700" sldId="291"/>
            <ac:graphicFrameMk id="6" creationId="{305405BC-3AD2-129A-DF98-A0A8DDBFDBDC}"/>
          </ac:graphicFrameMkLst>
        </pc:graphicFrameChg>
      </pc:sldChg>
      <pc:sldChg chg="modSp">
        <pc:chgData name="Chowdhury Mohammad Arif" userId="9e83458c-7f8b-4862-b92c-f182e484455c" providerId="ADAL" clId="{986658FD-6EE1-4800-BA62-93BDA124BD82}" dt="2024-06-29T05:47:13.401" v="232" actId="20577"/>
        <pc:sldMkLst>
          <pc:docMk/>
          <pc:sldMk cId="281169848" sldId="294"/>
        </pc:sldMkLst>
        <pc:graphicFrameChg chg="mod">
          <ac:chgData name="Chowdhury Mohammad Arif" userId="9e83458c-7f8b-4862-b92c-f182e484455c" providerId="ADAL" clId="{986658FD-6EE1-4800-BA62-93BDA124BD82}" dt="2024-06-29T05:47:13.401" v="232" actId="20577"/>
          <ac:graphicFrameMkLst>
            <pc:docMk/>
            <pc:sldMk cId="281169848" sldId="294"/>
            <ac:graphicFrameMk id="6" creationId="{1178246A-C9F2-FA73-51BB-5306D6E5B4E3}"/>
          </ac:graphicFrameMkLst>
        </pc:graphicFrameChg>
      </pc:sldChg>
      <pc:sldChg chg="modSp mod">
        <pc:chgData name="Chowdhury Mohammad Arif" userId="9e83458c-7f8b-4862-b92c-f182e484455c" providerId="ADAL" clId="{986658FD-6EE1-4800-BA62-93BDA124BD82}" dt="2024-06-29T05:48:34.529" v="251" actId="20577"/>
        <pc:sldMkLst>
          <pc:docMk/>
          <pc:sldMk cId="3557256028" sldId="297"/>
        </pc:sldMkLst>
        <pc:spChg chg="mod">
          <ac:chgData name="Chowdhury Mohammad Arif" userId="9e83458c-7f8b-4862-b92c-f182e484455c" providerId="ADAL" clId="{986658FD-6EE1-4800-BA62-93BDA124BD82}" dt="2024-06-29T05:48:15.634" v="243" actId="20577"/>
          <ac:spMkLst>
            <pc:docMk/>
            <pc:sldMk cId="3557256028" sldId="297"/>
            <ac:spMk id="2" creationId="{30A306BB-6C2B-74AF-61D9-D9331F9CC2D1}"/>
          </ac:spMkLst>
        </pc:spChg>
        <pc:spChg chg="mod">
          <ac:chgData name="Chowdhury Mohammad Arif" userId="9e83458c-7f8b-4862-b92c-f182e484455c" providerId="ADAL" clId="{986658FD-6EE1-4800-BA62-93BDA124BD82}" dt="2024-06-29T05:48:34.529" v="251" actId="20577"/>
          <ac:spMkLst>
            <pc:docMk/>
            <pc:sldMk cId="3557256028" sldId="297"/>
            <ac:spMk id="4" creationId="{E400C9D8-DE47-B5F0-DF71-1BBDF85F7049}"/>
          </ac:spMkLst>
        </pc:spChg>
      </pc:sldChg>
      <pc:sldChg chg="modSp">
        <pc:chgData name="Chowdhury Mohammad Arif" userId="9e83458c-7f8b-4862-b92c-f182e484455c" providerId="ADAL" clId="{986658FD-6EE1-4800-BA62-93BDA124BD82}" dt="2024-06-29T05:53:24.307" v="252"/>
        <pc:sldMkLst>
          <pc:docMk/>
          <pc:sldMk cId="61608562" sldId="302"/>
        </pc:sldMkLst>
        <pc:graphicFrameChg chg="mod">
          <ac:chgData name="Chowdhury Mohammad Arif" userId="9e83458c-7f8b-4862-b92c-f182e484455c" providerId="ADAL" clId="{986658FD-6EE1-4800-BA62-93BDA124BD82}" dt="2024-06-29T05:53:24.307" v="252"/>
          <ac:graphicFrameMkLst>
            <pc:docMk/>
            <pc:sldMk cId="61608562" sldId="302"/>
            <ac:graphicFrameMk id="6" creationId="{3D9DC99D-8CD1-1A3F-1040-E5EC4F1EB04F}"/>
          </ac:graphicFrameMkLst>
        </pc:graphicFrameChg>
      </pc:sldChg>
      <pc:sldChg chg="modSp mod">
        <pc:chgData name="Chowdhury Mohammad Arif" userId="9e83458c-7f8b-4862-b92c-f182e484455c" providerId="ADAL" clId="{986658FD-6EE1-4800-BA62-93BDA124BD82}" dt="2024-06-29T06:00:56.371" v="333" actId="20577"/>
        <pc:sldMkLst>
          <pc:docMk/>
          <pc:sldMk cId="3975430415" sldId="304"/>
        </pc:sldMkLst>
        <pc:spChg chg="mod">
          <ac:chgData name="Chowdhury Mohammad Arif" userId="9e83458c-7f8b-4862-b92c-f182e484455c" providerId="ADAL" clId="{986658FD-6EE1-4800-BA62-93BDA124BD82}" dt="2024-06-29T06:00:56.371" v="333" actId="20577"/>
          <ac:spMkLst>
            <pc:docMk/>
            <pc:sldMk cId="3975430415" sldId="304"/>
            <ac:spMk id="2" creationId="{30A306BB-6C2B-74AF-61D9-D9331F9CC2D1}"/>
          </ac:spMkLst>
        </pc:spChg>
        <pc:spChg chg="mod">
          <ac:chgData name="Chowdhury Mohammad Arif" userId="9e83458c-7f8b-4862-b92c-f182e484455c" providerId="ADAL" clId="{986658FD-6EE1-4800-BA62-93BDA124BD82}" dt="2024-06-29T05:54:49.397" v="273" actId="20577"/>
          <ac:spMkLst>
            <pc:docMk/>
            <pc:sldMk cId="3975430415" sldId="304"/>
            <ac:spMk id="6" creationId="{FA172ED8-EE74-9ACB-CF7E-54995BD1591A}"/>
          </ac:spMkLst>
        </pc:spChg>
      </pc:sldChg>
      <pc:sldChg chg="modSp mod">
        <pc:chgData name="Chowdhury Mohammad Arif" userId="9e83458c-7f8b-4862-b92c-f182e484455c" providerId="ADAL" clId="{986658FD-6EE1-4800-BA62-93BDA124BD82}" dt="2024-06-29T05:56:23.199" v="275" actId="403"/>
        <pc:sldMkLst>
          <pc:docMk/>
          <pc:sldMk cId="3944132014" sldId="309"/>
        </pc:sldMkLst>
        <pc:spChg chg="mod">
          <ac:chgData name="Chowdhury Mohammad Arif" userId="9e83458c-7f8b-4862-b92c-f182e484455c" providerId="ADAL" clId="{986658FD-6EE1-4800-BA62-93BDA124BD82}" dt="2024-06-29T05:56:23.199" v="275" actId="403"/>
          <ac:spMkLst>
            <pc:docMk/>
            <pc:sldMk cId="3944132014" sldId="309"/>
            <ac:spMk id="4" creationId="{CB72A5EC-17D2-F047-2097-72B8B8E7972C}"/>
          </ac:spMkLst>
        </pc:spChg>
      </pc:sldChg>
      <pc:sldChg chg="modSp mod">
        <pc:chgData name="Chowdhury Mohammad Arif" userId="9e83458c-7f8b-4862-b92c-f182e484455c" providerId="ADAL" clId="{986658FD-6EE1-4800-BA62-93BDA124BD82}" dt="2024-06-29T05:58:04.350" v="277" actId="403"/>
        <pc:sldMkLst>
          <pc:docMk/>
          <pc:sldMk cId="385207007" sldId="310"/>
        </pc:sldMkLst>
        <pc:spChg chg="mod">
          <ac:chgData name="Chowdhury Mohammad Arif" userId="9e83458c-7f8b-4862-b92c-f182e484455c" providerId="ADAL" clId="{986658FD-6EE1-4800-BA62-93BDA124BD82}" dt="2024-06-29T05:58:04.350" v="277" actId="403"/>
          <ac:spMkLst>
            <pc:docMk/>
            <pc:sldMk cId="385207007" sldId="310"/>
            <ac:spMk id="4" creationId="{ECFC8FBD-298C-D3B2-E6D9-4CF05E7A430C}"/>
          </ac:spMkLst>
        </pc:spChg>
      </pc:sldChg>
      <pc:sldChg chg="modSp mod">
        <pc:chgData name="Chowdhury Mohammad Arif" userId="9e83458c-7f8b-4862-b92c-f182e484455c" providerId="ADAL" clId="{986658FD-6EE1-4800-BA62-93BDA124BD82}" dt="2024-06-29T06:00:41.491" v="322" actId="20577"/>
        <pc:sldMkLst>
          <pc:docMk/>
          <pc:sldMk cId="1987171071" sldId="311"/>
        </pc:sldMkLst>
        <pc:spChg chg="mod">
          <ac:chgData name="Chowdhury Mohammad Arif" userId="9e83458c-7f8b-4862-b92c-f182e484455c" providerId="ADAL" clId="{986658FD-6EE1-4800-BA62-93BDA124BD82}" dt="2024-06-29T05:58:22.057" v="288" actId="20577"/>
          <ac:spMkLst>
            <pc:docMk/>
            <pc:sldMk cId="1987171071" sldId="311"/>
            <ac:spMk id="2" creationId="{E88FB61B-5C1D-EEBF-F2D3-26764DBF40D7}"/>
          </ac:spMkLst>
        </pc:spChg>
        <pc:spChg chg="mod">
          <ac:chgData name="Chowdhury Mohammad Arif" userId="9e83458c-7f8b-4862-b92c-f182e484455c" providerId="ADAL" clId="{986658FD-6EE1-4800-BA62-93BDA124BD82}" dt="2024-06-29T06:00:41.491" v="322" actId="20577"/>
          <ac:spMkLst>
            <pc:docMk/>
            <pc:sldMk cId="1987171071" sldId="311"/>
            <ac:spMk id="4" creationId="{E8BD401E-FE67-8C2F-186E-A7F7C47B23DA}"/>
          </ac:spMkLst>
        </pc:spChg>
      </pc:sldChg>
      <pc:sldChg chg="modSp">
        <pc:chgData name="Chowdhury Mohammad Arif" userId="9e83458c-7f8b-4862-b92c-f182e484455c" providerId="ADAL" clId="{986658FD-6EE1-4800-BA62-93BDA124BD82}" dt="2024-06-29T05:58:47.650" v="304" actId="20577"/>
        <pc:sldMkLst>
          <pc:docMk/>
          <pc:sldMk cId="1140376029" sldId="314"/>
        </pc:sldMkLst>
        <pc:graphicFrameChg chg="mod">
          <ac:chgData name="Chowdhury Mohammad Arif" userId="9e83458c-7f8b-4862-b92c-f182e484455c" providerId="ADAL" clId="{986658FD-6EE1-4800-BA62-93BDA124BD82}" dt="2024-06-29T05:58:47.650" v="304" actId="20577"/>
          <ac:graphicFrameMkLst>
            <pc:docMk/>
            <pc:sldMk cId="1140376029" sldId="314"/>
            <ac:graphicFrameMk id="6" creationId="{05C2411C-656C-5E0B-2E90-4521223E0C28}"/>
          </ac:graphicFrameMkLst>
        </pc:graphicFrameChg>
      </pc:sldChg>
      <pc:sldChg chg="modSp mod">
        <pc:chgData name="Chowdhury Mohammad Arif" userId="9e83458c-7f8b-4862-b92c-f182e484455c" providerId="ADAL" clId="{986658FD-6EE1-4800-BA62-93BDA124BD82}" dt="2024-06-29T06:00:26.791" v="319" actId="20577"/>
        <pc:sldMkLst>
          <pc:docMk/>
          <pc:sldMk cId="2492950134" sldId="318"/>
        </pc:sldMkLst>
        <pc:spChg chg="mod">
          <ac:chgData name="Chowdhury Mohammad Arif" userId="9e83458c-7f8b-4862-b92c-f182e484455c" providerId="ADAL" clId="{986658FD-6EE1-4800-BA62-93BDA124BD82}" dt="2024-06-29T06:00:12.971" v="315" actId="20577"/>
          <ac:spMkLst>
            <pc:docMk/>
            <pc:sldMk cId="2492950134" sldId="318"/>
            <ac:spMk id="2" creationId="{8DB68BE6-740E-4090-F58E-1BBB21542220}"/>
          </ac:spMkLst>
        </pc:spChg>
        <pc:spChg chg="mod">
          <ac:chgData name="Chowdhury Mohammad Arif" userId="9e83458c-7f8b-4862-b92c-f182e484455c" providerId="ADAL" clId="{986658FD-6EE1-4800-BA62-93BDA124BD82}" dt="2024-06-29T06:00:26.791" v="319" actId="20577"/>
          <ac:spMkLst>
            <pc:docMk/>
            <pc:sldMk cId="2492950134" sldId="318"/>
            <ac:spMk id="4" creationId="{6FC8DF6F-6A32-3467-72A9-EAE3D4EBBEAE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7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5.svg"/><Relationship Id="rId1" Type="http://schemas.openxmlformats.org/officeDocument/2006/relationships/image" Target="../media/image10.png"/><Relationship Id="rId6" Type="http://schemas.openxmlformats.org/officeDocument/2006/relationships/image" Target="../media/image19.svg"/><Relationship Id="rId5" Type="http://schemas.openxmlformats.org/officeDocument/2006/relationships/image" Target="../media/image12.png"/><Relationship Id="rId4" Type="http://schemas.openxmlformats.org/officeDocument/2006/relationships/image" Target="../media/image17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svg"/><Relationship Id="rId1" Type="http://schemas.openxmlformats.org/officeDocument/2006/relationships/image" Target="../media/image14.png"/><Relationship Id="rId6" Type="http://schemas.openxmlformats.org/officeDocument/2006/relationships/image" Target="../media/image27.svg"/><Relationship Id="rId5" Type="http://schemas.openxmlformats.org/officeDocument/2006/relationships/image" Target="../media/image16.png"/><Relationship Id="rId4" Type="http://schemas.openxmlformats.org/officeDocument/2006/relationships/image" Target="../media/image25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29.svg"/><Relationship Id="rId1" Type="http://schemas.openxmlformats.org/officeDocument/2006/relationships/image" Target="../media/image17.png"/><Relationship Id="rId6" Type="http://schemas.openxmlformats.org/officeDocument/2006/relationships/image" Target="../media/image33.svg"/><Relationship Id="rId5" Type="http://schemas.openxmlformats.org/officeDocument/2006/relationships/image" Target="../media/image19.png"/><Relationship Id="rId4" Type="http://schemas.openxmlformats.org/officeDocument/2006/relationships/image" Target="../media/image31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37.svg"/><Relationship Id="rId1" Type="http://schemas.openxmlformats.org/officeDocument/2006/relationships/image" Target="../media/image21.png"/><Relationship Id="rId6" Type="http://schemas.openxmlformats.org/officeDocument/2006/relationships/image" Target="../media/image41.svg"/><Relationship Id="rId5" Type="http://schemas.openxmlformats.org/officeDocument/2006/relationships/image" Target="../media/image23.png"/><Relationship Id="rId4" Type="http://schemas.openxmlformats.org/officeDocument/2006/relationships/image" Target="../media/image39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7.svg"/><Relationship Id="rId1" Type="http://schemas.openxmlformats.org/officeDocument/2006/relationships/image" Target="../media/image27.png"/><Relationship Id="rId6" Type="http://schemas.openxmlformats.org/officeDocument/2006/relationships/image" Target="../media/image51.svg"/><Relationship Id="rId5" Type="http://schemas.openxmlformats.org/officeDocument/2006/relationships/image" Target="../media/image29.png"/><Relationship Id="rId4" Type="http://schemas.openxmlformats.org/officeDocument/2006/relationships/image" Target="../media/image49.svg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image" Target="../media/image60.svg"/><Relationship Id="rId1" Type="http://schemas.openxmlformats.org/officeDocument/2006/relationships/image" Target="../media/image37.png"/><Relationship Id="rId6" Type="http://schemas.openxmlformats.org/officeDocument/2006/relationships/image" Target="../media/image64.svg"/><Relationship Id="rId5" Type="http://schemas.openxmlformats.org/officeDocument/2006/relationships/image" Target="../media/image39.png"/><Relationship Id="rId4" Type="http://schemas.openxmlformats.org/officeDocument/2006/relationships/image" Target="../media/image62.sv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0.svg"/><Relationship Id="rId1" Type="http://schemas.openxmlformats.org/officeDocument/2006/relationships/image" Target="../media/image43.png"/><Relationship Id="rId6" Type="http://schemas.openxmlformats.org/officeDocument/2006/relationships/image" Target="../media/image74.svg"/><Relationship Id="rId5" Type="http://schemas.openxmlformats.org/officeDocument/2006/relationships/image" Target="../media/image45.png"/><Relationship Id="rId4" Type="http://schemas.openxmlformats.org/officeDocument/2006/relationships/image" Target="../media/image72.sv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78.svg"/><Relationship Id="rId1" Type="http://schemas.openxmlformats.org/officeDocument/2006/relationships/image" Target="../media/image48.png"/><Relationship Id="rId6" Type="http://schemas.openxmlformats.org/officeDocument/2006/relationships/image" Target="../media/image82.svg"/><Relationship Id="rId5" Type="http://schemas.openxmlformats.org/officeDocument/2006/relationships/image" Target="../media/image50.png"/><Relationship Id="rId4" Type="http://schemas.openxmlformats.org/officeDocument/2006/relationships/image" Target="../media/image80.svg"/></Relationships>
</file>

<file path=ppt/diagrams/_rels/data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2" Type="http://schemas.openxmlformats.org/officeDocument/2006/relationships/image" Target="../media/image84.svg"/><Relationship Id="rId1" Type="http://schemas.openxmlformats.org/officeDocument/2006/relationships/image" Target="../media/image51.png"/><Relationship Id="rId6" Type="http://schemas.openxmlformats.org/officeDocument/2006/relationships/image" Target="../media/image88.svg"/><Relationship Id="rId5" Type="http://schemas.openxmlformats.org/officeDocument/2006/relationships/image" Target="../media/image53.png"/><Relationship Id="rId10" Type="http://schemas.openxmlformats.org/officeDocument/2006/relationships/image" Target="../media/image92.svg"/><Relationship Id="rId4" Type="http://schemas.openxmlformats.org/officeDocument/2006/relationships/image" Target="../media/image86.svg"/><Relationship Id="rId9" Type="http://schemas.openxmlformats.org/officeDocument/2006/relationships/image" Target="../media/image55.png"/></Relationships>
</file>

<file path=ppt/diagrams/_rels/data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svg"/><Relationship Id="rId3" Type="http://schemas.openxmlformats.org/officeDocument/2006/relationships/image" Target="../media/image59.png"/><Relationship Id="rId7" Type="http://schemas.openxmlformats.org/officeDocument/2006/relationships/image" Target="../media/image61.png"/><Relationship Id="rId2" Type="http://schemas.openxmlformats.org/officeDocument/2006/relationships/image" Target="../media/image96.svg"/><Relationship Id="rId1" Type="http://schemas.openxmlformats.org/officeDocument/2006/relationships/image" Target="../media/image58.png"/><Relationship Id="rId6" Type="http://schemas.openxmlformats.org/officeDocument/2006/relationships/image" Target="../media/image100.svg"/><Relationship Id="rId5" Type="http://schemas.openxmlformats.org/officeDocument/2006/relationships/image" Target="../media/image60.png"/><Relationship Id="rId4" Type="http://schemas.openxmlformats.org/officeDocument/2006/relationships/image" Target="../media/image98.svg"/></Relationships>
</file>

<file path=ppt/diagrams/_rels/data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svg"/><Relationship Id="rId3" Type="http://schemas.openxmlformats.org/officeDocument/2006/relationships/image" Target="../media/image63.png"/><Relationship Id="rId7" Type="http://schemas.openxmlformats.org/officeDocument/2006/relationships/image" Target="../media/image65.png"/><Relationship Id="rId2" Type="http://schemas.openxmlformats.org/officeDocument/2006/relationships/image" Target="../media/image104.svg"/><Relationship Id="rId1" Type="http://schemas.openxmlformats.org/officeDocument/2006/relationships/image" Target="../media/image62.png"/><Relationship Id="rId6" Type="http://schemas.openxmlformats.org/officeDocument/2006/relationships/image" Target="../media/image108.svg"/><Relationship Id="rId5" Type="http://schemas.openxmlformats.org/officeDocument/2006/relationships/image" Target="../media/image64.png"/><Relationship Id="rId4" Type="http://schemas.openxmlformats.org/officeDocument/2006/relationships/image" Target="../media/image106.svg"/></Relationships>
</file>

<file path=ppt/diagrams/_rels/data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svg"/><Relationship Id="rId3" Type="http://schemas.openxmlformats.org/officeDocument/2006/relationships/image" Target="../media/image67.png"/><Relationship Id="rId7" Type="http://schemas.openxmlformats.org/officeDocument/2006/relationships/image" Target="../media/image68.png"/><Relationship Id="rId2" Type="http://schemas.openxmlformats.org/officeDocument/2006/relationships/image" Target="../media/image112.svg"/><Relationship Id="rId1" Type="http://schemas.openxmlformats.org/officeDocument/2006/relationships/image" Target="../media/image66.png"/><Relationship Id="rId6" Type="http://schemas.openxmlformats.org/officeDocument/2006/relationships/image" Target="../media/image90.svg"/><Relationship Id="rId5" Type="http://schemas.openxmlformats.org/officeDocument/2006/relationships/image" Target="../media/image54.png"/><Relationship Id="rId10" Type="http://schemas.openxmlformats.org/officeDocument/2006/relationships/image" Target="../media/image118.svg"/><Relationship Id="rId4" Type="http://schemas.openxmlformats.org/officeDocument/2006/relationships/image" Target="../media/image114.svg"/><Relationship Id="rId9" Type="http://schemas.openxmlformats.org/officeDocument/2006/relationships/image" Target="../media/image69.png"/></Relationships>
</file>

<file path=ppt/diagrams/_rels/data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svg"/><Relationship Id="rId3" Type="http://schemas.openxmlformats.org/officeDocument/2006/relationships/image" Target="../media/image74.png"/><Relationship Id="rId7" Type="http://schemas.openxmlformats.org/officeDocument/2006/relationships/image" Target="../media/image76.png"/><Relationship Id="rId2" Type="http://schemas.openxmlformats.org/officeDocument/2006/relationships/image" Target="../media/image90.svg"/><Relationship Id="rId1" Type="http://schemas.openxmlformats.org/officeDocument/2006/relationships/image" Target="../media/image73.png"/><Relationship Id="rId6" Type="http://schemas.openxmlformats.org/officeDocument/2006/relationships/image" Target="../media/image125.svg"/><Relationship Id="rId5" Type="http://schemas.openxmlformats.org/officeDocument/2006/relationships/image" Target="../media/image75.png"/><Relationship Id="rId4" Type="http://schemas.openxmlformats.org/officeDocument/2006/relationships/image" Target="../media/image123.svg"/></Relationships>
</file>

<file path=ppt/diagrams/_rels/data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svg"/><Relationship Id="rId3" Type="http://schemas.openxmlformats.org/officeDocument/2006/relationships/image" Target="../media/image79.png"/><Relationship Id="rId7" Type="http://schemas.openxmlformats.org/officeDocument/2006/relationships/image" Target="../media/image81.png"/><Relationship Id="rId2" Type="http://schemas.openxmlformats.org/officeDocument/2006/relationships/image" Target="../media/image130.svg"/><Relationship Id="rId1" Type="http://schemas.openxmlformats.org/officeDocument/2006/relationships/image" Target="../media/image78.png"/><Relationship Id="rId6" Type="http://schemas.openxmlformats.org/officeDocument/2006/relationships/image" Target="../media/image134.svg"/><Relationship Id="rId5" Type="http://schemas.openxmlformats.org/officeDocument/2006/relationships/image" Target="../media/image80.png"/><Relationship Id="rId4" Type="http://schemas.openxmlformats.org/officeDocument/2006/relationships/image" Target="../media/image132.svg"/></Relationships>
</file>

<file path=ppt/diagrams/_rels/data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139.svg"/><Relationship Id="rId1" Type="http://schemas.openxmlformats.org/officeDocument/2006/relationships/image" Target="../media/image83.png"/><Relationship Id="rId6" Type="http://schemas.openxmlformats.org/officeDocument/2006/relationships/image" Target="../media/image143.svg"/><Relationship Id="rId5" Type="http://schemas.openxmlformats.org/officeDocument/2006/relationships/image" Target="../media/image85.png"/><Relationship Id="rId4" Type="http://schemas.openxmlformats.org/officeDocument/2006/relationships/image" Target="../media/image141.svg"/></Relationships>
</file>

<file path=ppt/diagrams/_rels/data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46.svg"/><Relationship Id="rId1" Type="http://schemas.openxmlformats.org/officeDocument/2006/relationships/image" Target="../media/image87.png"/><Relationship Id="rId6" Type="http://schemas.openxmlformats.org/officeDocument/2006/relationships/image" Target="../media/image102.svg"/><Relationship Id="rId5" Type="http://schemas.openxmlformats.org/officeDocument/2006/relationships/image" Target="../media/image61.png"/><Relationship Id="rId4" Type="http://schemas.openxmlformats.org/officeDocument/2006/relationships/image" Target="../media/image148.svg"/></Relationships>
</file>

<file path=ppt/diagrams/_rels/data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90.png"/><Relationship Id="rId7" Type="http://schemas.openxmlformats.org/officeDocument/2006/relationships/image" Target="../media/image38.png"/><Relationship Id="rId2" Type="http://schemas.openxmlformats.org/officeDocument/2006/relationships/image" Target="../media/image150.svg"/><Relationship Id="rId1" Type="http://schemas.openxmlformats.org/officeDocument/2006/relationships/image" Target="../media/image89.png"/><Relationship Id="rId6" Type="http://schemas.openxmlformats.org/officeDocument/2006/relationships/image" Target="../media/image154.svg"/><Relationship Id="rId5" Type="http://schemas.openxmlformats.org/officeDocument/2006/relationships/image" Target="../media/image91.png"/><Relationship Id="rId4" Type="http://schemas.openxmlformats.org/officeDocument/2006/relationships/image" Target="../media/image152.svg"/></Relationships>
</file>

<file path=ppt/diagrams/_rels/data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svg"/><Relationship Id="rId3" Type="http://schemas.openxmlformats.org/officeDocument/2006/relationships/image" Target="../media/image94.png"/><Relationship Id="rId7" Type="http://schemas.openxmlformats.org/officeDocument/2006/relationships/image" Target="../media/image96.png"/><Relationship Id="rId2" Type="http://schemas.openxmlformats.org/officeDocument/2006/relationships/image" Target="../media/image156.svg"/><Relationship Id="rId1" Type="http://schemas.openxmlformats.org/officeDocument/2006/relationships/image" Target="../media/image93.png"/><Relationship Id="rId6" Type="http://schemas.openxmlformats.org/officeDocument/2006/relationships/image" Target="../media/image159.svg"/><Relationship Id="rId5" Type="http://schemas.openxmlformats.org/officeDocument/2006/relationships/image" Target="../media/image95.png"/><Relationship Id="rId4" Type="http://schemas.openxmlformats.org/officeDocument/2006/relationships/image" Target="../media/image158.svg"/></Relationships>
</file>

<file path=ppt/diagrams/_rels/data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64.svg"/><Relationship Id="rId1" Type="http://schemas.openxmlformats.org/officeDocument/2006/relationships/image" Target="../media/image99.png"/><Relationship Id="rId6" Type="http://schemas.openxmlformats.org/officeDocument/2006/relationships/image" Target="../media/image168.svg"/><Relationship Id="rId5" Type="http://schemas.openxmlformats.org/officeDocument/2006/relationships/image" Target="../media/image101.png"/><Relationship Id="rId4" Type="http://schemas.openxmlformats.org/officeDocument/2006/relationships/image" Target="../media/image166.svg"/></Relationships>
</file>

<file path=ppt/diagrams/_rels/data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svg"/><Relationship Id="rId3" Type="http://schemas.openxmlformats.org/officeDocument/2006/relationships/image" Target="../media/image103.png"/><Relationship Id="rId7" Type="http://schemas.openxmlformats.org/officeDocument/2006/relationships/image" Target="../media/image105.png"/><Relationship Id="rId2" Type="http://schemas.openxmlformats.org/officeDocument/2006/relationships/image" Target="../media/image170.svg"/><Relationship Id="rId1" Type="http://schemas.openxmlformats.org/officeDocument/2006/relationships/image" Target="../media/image102.png"/><Relationship Id="rId6" Type="http://schemas.openxmlformats.org/officeDocument/2006/relationships/image" Target="../media/image174.svg"/><Relationship Id="rId5" Type="http://schemas.openxmlformats.org/officeDocument/2006/relationships/image" Target="../media/image104.png"/><Relationship Id="rId10" Type="http://schemas.openxmlformats.org/officeDocument/2006/relationships/image" Target="../media/image178.svg"/><Relationship Id="rId4" Type="http://schemas.openxmlformats.org/officeDocument/2006/relationships/image" Target="../media/image172.svg"/><Relationship Id="rId9" Type="http://schemas.openxmlformats.org/officeDocument/2006/relationships/image" Target="../media/image106.png"/></Relationships>
</file>

<file path=ppt/diagrams/_rels/data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svg"/><Relationship Id="rId3" Type="http://schemas.openxmlformats.org/officeDocument/2006/relationships/image" Target="../media/image109.png"/><Relationship Id="rId7" Type="http://schemas.openxmlformats.org/officeDocument/2006/relationships/image" Target="../media/image111.png"/><Relationship Id="rId2" Type="http://schemas.openxmlformats.org/officeDocument/2006/relationships/image" Target="../media/image181.svg"/><Relationship Id="rId1" Type="http://schemas.openxmlformats.org/officeDocument/2006/relationships/image" Target="../media/image108.png"/><Relationship Id="rId6" Type="http://schemas.openxmlformats.org/officeDocument/2006/relationships/image" Target="../media/image185.svg"/><Relationship Id="rId5" Type="http://schemas.openxmlformats.org/officeDocument/2006/relationships/image" Target="../media/image110.png"/><Relationship Id="rId10" Type="http://schemas.openxmlformats.org/officeDocument/2006/relationships/image" Target="../media/image189.svg"/><Relationship Id="rId4" Type="http://schemas.openxmlformats.org/officeDocument/2006/relationships/image" Target="../media/image183.svg"/><Relationship Id="rId9" Type="http://schemas.openxmlformats.org/officeDocument/2006/relationships/image" Target="../media/image112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7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5.svg"/><Relationship Id="rId1" Type="http://schemas.openxmlformats.org/officeDocument/2006/relationships/image" Target="../media/image10.png"/><Relationship Id="rId6" Type="http://schemas.openxmlformats.org/officeDocument/2006/relationships/image" Target="../media/image19.svg"/><Relationship Id="rId5" Type="http://schemas.openxmlformats.org/officeDocument/2006/relationships/image" Target="../media/image12.png"/><Relationship Id="rId4" Type="http://schemas.openxmlformats.org/officeDocument/2006/relationships/image" Target="../media/image17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svg"/><Relationship Id="rId1" Type="http://schemas.openxmlformats.org/officeDocument/2006/relationships/image" Target="../media/image14.png"/><Relationship Id="rId6" Type="http://schemas.openxmlformats.org/officeDocument/2006/relationships/image" Target="../media/image27.svg"/><Relationship Id="rId5" Type="http://schemas.openxmlformats.org/officeDocument/2006/relationships/image" Target="../media/image16.png"/><Relationship Id="rId4" Type="http://schemas.openxmlformats.org/officeDocument/2006/relationships/image" Target="../media/image25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29.svg"/><Relationship Id="rId1" Type="http://schemas.openxmlformats.org/officeDocument/2006/relationships/image" Target="../media/image17.png"/><Relationship Id="rId6" Type="http://schemas.openxmlformats.org/officeDocument/2006/relationships/image" Target="../media/image33.svg"/><Relationship Id="rId5" Type="http://schemas.openxmlformats.org/officeDocument/2006/relationships/image" Target="../media/image19.png"/><Relationship Id="rId4" Type="http://schemas.openxmlformats.org/officeDocument/2006/relationships/image" Target="../media/image31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37.svg"/><Relationship Id="rId1" Type="http://schemas.openxmlformats.org/officeDocument/2006/relationships/image" Target="../media/image21.png"/><Relationship Id="rId6" Type="http://schemas.openxmlformats.org/officeDocument/2006/relationships/image" Target="../media/image41.svg"/><Relationship Id="rId5" Type="http://schemas.openxmlformats.org/officeDocument/2006/relationships/image" Target="../media/image23.png"/><Relationship Id="rId4" Type="http://schemas.openxmlformats.org/officeDocument/2006/relationships/image" Target="../media/image39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7.svg"/><Relationship Id="rId1" Type="http://schemas.openxmlformats.org/officeDocument/2006/relationships/image" Target="../media/image27.png"/><Relationship Id="rId6" Type="http://schemas.openxmlformats.org/officeDocument/2006/relationships/image" Target="../media/image51.svg"/><Relationship Id="rId5" Type="http://schemas.openxmlformats.org/officeDocument/2006/relationships/image" Target="../media/image29.png"/><Relationship Id="rId4" Type="http://schemas.openxmlformats.org/officeDocument/2006/relationships/image" Target="../media/image49.sv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image" Target="../media/image60.svg"/><Relationship Id="rId1" Type="http://schemas.openxmlformats.org/officeDocument/2006/relationships/image" Target="../media/image37.png"/><Relationship Id="rId6" Type="http://schemas.openxmlformats.org/officeDocument/2006/relationships/image" Target="../media/image64.svg"/><Relationship Id="rId5" Type="http://schemas.openxmlformats.org/officeDocument/2006/relationships/image" Target="../media/image39.png"/><Relationship Id="rId4" Type="http://schemas.openxmlformats.org/officeDocument/2006/relationships/image" Target="../media/image62.sv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0.svg"/><Relationship Id="rId1" Type="http://schemas.openxmlformats.org/officeDocument/2006/relationships/image" Target="../media/image43.png"/><Relationship Id="rId6" Type="http://schemas.openxmlformats.org/officeDocument/2006/relationships/image" Target="../media/image74.svg"/><Relationship Id="rId5" Type="http://schemas.openxmlformats.org/officeDocument/2006/relationships/image" Target="../media/image45.png"/><Relationship Id="rId4" Type="http://schemas.openxmlformats.org/officeDocument/2006/relationships/image" Target="../media/image72.sv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78.svg"/><Relationship Id="rId1" Type="http://schemas.openxmlformats.org/officeDocument/2006/relationships/image" Target="../media/image48.png"/><Relationship Id="rId6" Type="http://schemas.openxmlformats.org/officeDocument/2006/relationships/image" Target="../media/image82.svg"/><Relationship Id="rId5" Type="http://schemas.openxmlformats.org/officeDocument/2006/relationships/image" Target="../media/image50.png"/><Relationship Id="rId4" Type="http://schemas.openxmlformats.org/officeDocument/2006/relationships/image" Target="../media/image80.svg"/></Relationships>
</file>

<file path=ppt/diagrams/_rels/drawing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2" Type="http://schemas.openxmlformats.org/officeDocument/2006/relationships/image" Target="../media/image84.svg"/><Relationship Id="rId1" Type="http://schemas.openxmlformats.org/officeDocument/2006/relationships/image" Target="../media/image51.png"/><Relationship Id="rId6" Type="http://schemas.openxmlformats.org/officeDocument/2006/relationships/image" Target="../media/image88.svg"/><Relationship Id="rId5" Type="http://schemas.openxmlformats.org/officeDocument/2006/relationships/image" Target="../media/image53.png"/><Relationship Id="rId10" Type="http://schemas.openxmlformats.org/officeDocument/2006/relationships/image" Target="../media/image92.svg"/><Relationship Id="rId4" Type="http://schemas.openxmlformats.org/officeDocument/2006/relationships/image" Target="../media/image86.svg"/><Relationship Id="rId9" Type="http://schemas.openxmlformats.org/officeDocument/2006/relationships/image" Target="../media/image55.png"/></Relationships>
</file>

<file path=ppt/diagrams/_rels/drawing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svg"/><Relationship Id="rId3" Type="http://schemas.openxmlformats.org/officeDocument/2006/relationships/image" Target="../media/image59.png"/><Relationship Id="rId7" Type="http://schemas.openxmlformats.org/officeDocument/2006/relationships/image" Target="../media/image61.png"/><Relationship Id="rId2" Type="http://schemas.openxmlformats.org/officeDocument/2006/relationships/image" Target="../media/image96.svg"/><Relationship Id="rId1" Type="http://schemas.openxmlformats.org/officeDocument/2006/relationships/image" Target="../media/image58.png"/><Relationship Id="rId6" Type="http://schemas.openxmlformats.org/officeDocument/2006/relationships/image" Target="../media/image100.svg"/><Relationship Id="rId5" Type="http://schemas.openxmlformats.org/officeDocument/2006/relationships/image" Target="../media/image60.png"/><Relationship Id="rId4" Type="http://schemas.openxmlformats.org/officeDocument/2006/relationships/image" Target="../media/image98.svg"/></Relationships>
</file>

<file path=ppt/diagrams/_rels/drawing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svg"/><Relationship Id="rId3" Type="http://schemas.openxmlformats.org/officeDocument/2006/relationships/image" Target="../media/image63.png"/><Relationship Id="rId7" Type="http://schemas.openxmlformats.org/officeDocument/2006/relationships/image" Target="../media/image65.png"/><Relationship Id="rId2" Type="http://schemas.openxmlformats.org/officeDocument/2006/relationships/image" Target="../media/image104.svg"/><Relationship Id="rId1" Type="http://schemas.openxmlformats.org/officeDocument/2006/relationships/image" Target="../media/image62.png"/><Relationship Id="rId6" Type="http://schemas.openxmlformats.org/officeDocument/2006/relationships/image" Target="../media/image108.svg"/><Relationship Id="rId5" Type="http://schemas.openxmlformats.org/officeDocument/2006/relationships/image" Target="../media/image64.png"/><Relationship Id="rId4" Type="http://schemas.openxmlformats.org/officeDocument/2006/relationships/image" Target="../media/image106.svg"/></Relationships>
</file>

<file path=ppt/diagrams/_rels/drawing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svg"/><Relationship Id="rId3" Type="http://schemas.openxmlformats.org/officeDocument/2006/relationships/image" Target="../media/image67.png"/><Relationship Id="rId7" Type="http://schemas.openxmlformats.org/officeDocument/2006/relationships/image" Target="../media/image68.png"/><Relationship Id="rId2" Type="http://schemas.openxmlformats.org/officeDocument/2006/relationships/image" Target="../media/image112.svg"/><Relationship Id="rId1" Type="http://schemas.openxmlformats.org/officeDocument/2006/relationships/image" Target="../media/image66.png"/><Relationship Id="rId6" Type="http://schemas.openxmlformats.org/officeDocument/2006/relationships/image" Target="../media/image90.svg"/><Relationship Id="rId5" Type="http://schemas.openxmlformats.org/officeDocument/2006/relationships/image" Target="../media/image54.png"/><Relationship Id="rId10" Type="http://schemas.openxmlformats.org/officeDocument/2006/relationships/image" Target="../media/image118.svg"/><Relationship Id="rId4" Type="http://schemas.openxmlformats.org/officeDocument/2006/relationships/image" Target="../media/image114.svg"/><Relationship Id="rId9" Type="http://schemas.openxmlformats.org/officeDocument/2006/relationships/image" Target="../media/image69.png"/></Relationships>
</file>

<file path=ppt/diagrams/_rels/drawing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svg"/><Relationship Id="rId3" Type="http://schemas.openxmlformats.org/officeDocument/2006/relationships/image" Target="../media/image74.png"/><Relationship Id="rId7" Type="http://schemas.openxmlformats.org/officeDocument/2006/relationships/image" Target="../media/image76.png"/><Relationship Id="rId2" Type="http://schemas.openxmlformats.org/officeDocument/2006/relationships/image" Target="../media/image90.svg"/><Relationship Id="rId1" Type="http://schemas.openxmlformats.org/officeDocument/2006/relationships/image" Target="../media/image73.png"/><Relationship Id="rId6" Type="http://schemas.openxmlformats.org/officeDocument/2006/relationships/image" Target="../media/image125.svg"/><Relationship Id="rId5" Type="http://schemas.openxmlformats.org/officeDocument/2006/relationships/image" Target="../media/image75.png"/><Relationship Id="rId4" Type="http://schemas.openxmlformats.org/officeDocument/2006/relationships/image" Target="../media/image123.svg"/></Relationships>
</file>

<file path=ppt/diagrams/_rels/drawing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svg"/><Relationship Id="rId3" Type="http://schemas.openxmlformats.org/officeDocument/2006/relationships/image" Target="../media/image79.png"/><Relationship Id="rId7" Type="http://schemas.openxmlformats.org/officeDocument/2006/relationships/image" Target="../media/image81.png"/><Relationship Id="rId2" Type="http://schemas.openxmlformats.org/officeDocument/2006/relationships/image" Target="../media/image130.svg"/><Relationship Id="rId1" Type="http://schemas.openxmlformats.org/officeDocument/2006/relationships/image" Target="../media/image78.png"/><Relationship Id="rId6" Type="http://schemas.openxmlformats.org/officeDocument/2006/relationships/image" Target="../media/image134.svg"/><Relationship Id="rId5" Type="http://schemas.openxmlformats.org/officeDocument/2006/relationships/image" Target="../media/image80.png"/><Relationship Id="rId4" Type="http://schemas.openxmlformats.org/officeDocument/2006/relationships/image" Target="../media/image132.svg"/></Relationships>
</file>

<file path=ppt/diagrams/_rels/drawing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139.svg"/><Relationship Id="rId1" Type="http://schemas.openxmlformats.org/officeDocument/2006/relationships/image" Target="../media/image83.png"/><Relationship Id="rId6" Type="http://schemas.openxmlformats.org/officeDocument/2006/relationships/image" Target="../media/image143.svg"/><Relationship Id="rId5" Type="http://schemas.openxmlformats.org/officeDocument/2006/relationships/image" Target="../media/image85.png"/><Relationship Id="rId4" Type="http://schemas.openxmlformats.org/officeDocument/2006/relationships/image" Target="../media/image141.svg"/></Relationships>
</file>

<file path=ppt/diagrams/_rels/drawing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46.svg"/><Relationship Id="rId1" Type="http://schemas.openxmlformats.org/officeDocument/2006/relationships/image" Target="../media/image87.png"/><Relationship Id="rId6" Type="http://schemas.openxmlformats.org/officeDocument/2006/relationships/image" Target="../media/image102.svg"/><Relationship Id="rId5" Type="http://schemas.openxmlformats.org/officeDocument/2006/relationships/image" Target="../media/image61.png"/><Relationship Id="rId4" Type="http://schemas.openxmlformats.org/officeDocument/2006/relationships/image" Target="../media/image148.svg"/></Relationships>
</file>

<file path=ppt/diagrams/_rels/drawing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90.png"/><Relationship Id="rId7" Type="http://schemas.openxmlformats.org/officeDocument/2006/relationships/image" Target="../media/image38.png"/><Relationship Id="rId2" Type="http://schemas.openxmlformats.org/officeDocument/2006/relationships/image" Target="../media/image150.svg"/><Relationship Id="rId1" Type="http://schemas.openxmlformats.org/officeDocument/2006/relationships/image" Target="../media/image89.png"/><Relationship Id="rId6" Type="http://schemas.openxmlformats.org/officeDocument/2006/relationships/image" Target="../media/image154.svg"/><Relationship Id="rId5" Type="http://schemas.openxmlformats.org/officeDocument/2006/relationships/image" Target="../media/image91.png"/><Relationship Id="rId4" Type="http://schemas.openxmlformats.org/officeDocument/2006/relationships/image" Target="../media/image152.svg"/></Relationships>
</file>

<file path=ppt/diagrams/_rels/drawing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svg"/><Relationship Id="rId3" Type="http://schemas.openxmlformats.org/officeDocument/2006/relationships/image" Target="../media/image94.png"/><Relationship Id="rId7" Type="http://schemas.openxmlformats.org/officeDocument/2006/relationships/image" Target="../media/image96.png"/><Relationship Id="rId2" Type="http://schemas.openxmlformats.org/officeDocument/2006/relationships/image" Target="../media/image156.svg"/><Relationship Id="rId1" Type="http://schemas.openxmlformats.org/officeDocument/2006/relationships/image" Target="../media/image93.png"/><Relationship Id="rId6" Type="http://schemas.openxmlformats.org/officeDocument/2006/relationships/image" Target="../media/image159.svg"/><Relationship Id="rId5" Type="http://schemas.openxmlformats.org/officeDocument/2006/relationships/image" Target="../media/image95.png"/><Relationship Id="rId4" Type="http://schemas.openxmlformats.org/officeDocument/2006/relationships/image" Target="../media/image158.svg"/></Relationships>
</file>

<file path=ppt/diagrams/_rels/drawing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64.svg"/><Relationship Id="rId1" Type="http://schemas.openxmlformats.org/officeDocument/2006/relationships/image" Target="../media/image99.png"/><Relationship Id="rId6" Type="http://schemas.openxmlformats.org/officeDocument/2006/relationships/image" Target="../media/image168.svg"/><Relationship Id="rId5" Type="http://schemas.openxmlformats.org/officeDocument/2006/relationships/image" Target="../media/image101.png"/><Relationship Id="rId4" Type="http://schemas.openxmlformats.org/officeDocument/2006/relationships/image" Target="../media/image166.svg"/></Relationships>
</file>

<file path=ppt/diagrams/_rels/drawing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svg"/><Relationship Id="rId3" Type="http://schemas.openxmlformats.org/officeDocument/2006/relationships/image" Target="../media/image103.png"/><Relationship Id="rId7" Type="http://schemas.openxmlformats.org/officeDocument/2006/relationships/image" Target="../media/image105.png"/><Relationship Id="rId2" Type="http://schemas.openxmlformats.org/officeDocument/2006/relationships/image" Target="../media/image170.svg"/><Relationship Id="rId1" Type="http://schemas.openxmlformats.org/officeDocument/2006/relationships/image" Target="../media/image102.png"/><Relationship Id="rId6" Type="http://schemas.openxmlformats.org/officeDocument/2006/relationships/image" Target="../media/image174.svg"/><Relationship Id="rId5" Type="http://schemas.openxmlformats.org/officeDocument/2006/relationships/image" Target="../media/image104.png"/><Relationship Id="rId10" Type="http://schemas.openxmlformats.org/officeDocument/2006/relationships/image" Target="../media/image178.svg"/><Relationship Id="rId4" Type="http://schemas.openxmlformats.org/officeDocument/2006/relationships/image" Target="../media/image172.svg"/><Relationship Id="rId9" Type="http://schemas.openxmlformats.org/officeDocument/2006/relationships/image" Target="../media/image106.png"/></Relationships>
</file>

<file path=ppt/diagrams/_rels/drawing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svg"/><Relationship Id="rId3" Type="http://schemas.openxmlformats.org/officeDocument/2006/relationships/image" Target="../media/image109.png"/><Relationship Id="rId7" Type="http://schemas.openxmlformats.org/officeDocument/2006/relationships/image" Target="../media/image111.png"/><Relationship Id="rId2" Type="http://schemas.openxmlformats.org/officeDocument/2006/relationships/image" Target="../media/image181.svg"/><Relationship Id="rId1" Type="http://schemas.openxmlformats.org/officeDocument/2006/relationships/image" Target="../media/image108.png"/><Relationship Id="rId6" Type="http://schemas.openxmlformats.org/officeDocument/2006/relationships/image" Target="../media/image185.svg"/><Relationship Id="rId5" Type="http://schemas.openxmlformats.org/officeDocument/2006/relationships/image" Target="../media/image110.png"/><Relationship Id="rId10" Type="http://schemas.openxmlformats.org/officeDocument/2006/relationships/image" Target="../media/image189.svg"/><Relationship Id="rId4" Type="http://schemas.openxmlformats.org/officeDocument/2006/relationships/image" Target="../media/image183.svg"/><Relationship Id="rId9" Type="http://schemas.openxmlformats.org/officeDocument/2006/relationships/image" Target="../media/image1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30F4D3-167E-41B6-AE90-76736CA865C6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F6FECD5-EAB9-47A5-8A2B-E49746399533}">
      <dgm:prSet/>
      <dgm:spPr/>
      <dgm:t>
        <a:bodyPr/>
        <a:lstStyle/>
        <a:p>
          <a:r>
            <a:rPr lang="en-US" dirty="0"/>
            <a:t>Values:</a:t>
          </a:r>
        </a:p>
      </dgm:t>
    </dgm:pt>
    <dgm:pt modelId="{1C8CB0E1-3DFD-4F95-83B0-EF4A7599E773}" type="parTrans" cxnId="{D9775231-97D5-4510-801F-089E04001FE3}">
      <dgm:prSet/>
      <dgm:spPr/>
      <dgm:t>
        <a:bodyPr/>
        <a:lstStyle/>
        <a:p>
          <a:endParaRPr lang="en-US"/>
        </a:p>
      </dgm:t>
    </dgm:pt>
    <dgm:pt modelId="{0DBBC432-DCBB-46A0-82A7-EE5137BADAFF}" type="sibTrans" cxnId="{D9775231-97D5-4510-801F-089E04001FE3}">
      <dgm:prSet/>
      <dgm:spPr/>
      <dgm:t>
        <a:bodyPr/>
        <a:lstStyle/>
        <a:p>
          <a:endParaRPr lang="en-US"/>
        </a:p>
      </dgm:t>
    </dgm:pt>
    <dgm:pt modelId="{CCA9E0EB-85A7-4007-9F4A-B9805FE64598}">
      <dgm:prSet/>
      <dgm:spPr/>
      <dgm:t>
        <a:bodyPr/>
        <a:lstStyle/>
        <a:p>
          <a:r>
            <a:rPr lang="en-US" dirty="0"/>
            <a:t>Norms:</a:t>
          </a:r>
        </a:p>
      </dgm:t>
    </dgm:pt>
    <dgm:pt modelId="{7DFBF4DA-A5A6-4855-94E8-8B1A00A43042}" type="parTrans" cxnId="{4DC8836F-FB73-4D45-B294-E2321CA304D9}">
      <dgm:prSet/>
      <dgm:spPr/>
      <dgm:t>
        <a:bodyPr/>
        <a:lstStyle/>
        <a:p>
          <a:endParaRPr lang="en-US"/>
        </a:p>
      </dgm:t>
    </dgm:pt>
    <dgm:pt modelId="{F0A7BF74-F4D9-4B31-AF9F-0D8BE53B88D6}" type="sibTrans" cxnId="{4DC8836F-FB73-4D45-B294-E2321CA304D9}">
      <dgm:prSet/>
      <dgm:spPr/>
      <dgm:t>
        <a:bodyPr/>
        <a:lstStyle/>
        <a:p>
          <a:endParaRPr lang="en-US"/>
        </a:p>
      </dgm:t>
    </dgm:pt>
    <dgm:pt modelId="{F8035234-3E43-4DA7-961B-37ACD42BB336}">
      <dgm:prSet/>
      <dgm:spPr/>
      <dgm:t>
        <a:bodyPr/>
        <a:lstStyle/>
        <a:p>
          <a:r>
            <a:rPr lang="en-US" dirty="0"/>
            <a:t>Symbols:</a:t>
          </a:r>
        </a:p>
      </dgm:t>
    </dgm:pt>
    <dgm:pt modelId="{07FBFCE7-B392-4B2E-B9B0-029AD460D74F}" type="parTrans" cxnId="{26AAB50F-C30B-490D-BB39-298ACD954050}">
      <dgm:prSet/>
      <dgm:spPr/>
      <dgm:t>
        <a:bodyPr/>
        <a:lstStyle/>
        <a:p>
          <a:endParaRPr lang="en-US"/>
        </a:p>
      </dgm:t>
    </dgm:pt>
    <dgm:pt modelId="{224D224B-02B2-430F-AB4A-ED619E30E215}" type="sibTrans" cxnId="{26AAB50F-C30B-490D-BB39-298ACD954050}">
      <dgm:prSet/>
      <dgm:spPr/>
      <dgm:t>
        <a:bodyPr/>
        <a:lstStyle/>
        <a:p>
          <a:endParaRPr lang="en-US"/>
        </a:p>
      </dgm:t>
    </dgm:pt>
    <dgm:pt modelId="{A49A01DF-B23F-4818-90E9-5BB5457742D9}">
      <dgm:prSet/>
      <dgm:spPr/>
      <dgm:t>
        <a:bodyPr/>
        <a:lstStyle/>
        <a:p>
          <a:r>
            <a:rPr lang="en-US" dirty="0"/>
            <a:t>Heroes:</a:t>
          </a:r>
        </a:p>
      </dgm:t>
    </dgm:pt>
    <dgm:pt modelId="{82030C39-06C2-43FF-B5A1-0D0194A930A9}" type="parTrans" cxnId="{70B633E9-CF07-4C21-9AF7-48A3BBAA7B1B}">
      <dgm:prSet/>
      <dgm:spPr/>
      <dgm:t>
        <a:bodyPr/>
        <a:lstStyle/>
        <a:p>
          <a:endParaRPr lang="en-US"/>
        </a:p>
      </dgm:t>
    </dgm:pt>
    <dgm:pt modelId="{F94BFEE8-97CA-4876-A460-3785CF360BB0}" type="sibTrans" cxnId="{70B633E9-CF07-4C21-9AF7-48A3BBAA7B1B}">
      <dgm:prSet/>
      <dgm:spPr/>
      <dgm:t>
        <a:bodyPr/>
        <a:lstStyle/>
        <a:p>
          <a:endParaRPr lang="en-US"/>
        </a:p>
      </dgm:t>
    </dgm:pt>
    <dgm:pt modelId="{1CCF6A33-5828-47C8-AC26-D7736809114C}">
      <dgm:prSet/>
      <dgm:spPr/>
      <dgm:t>
        <a:bodyPr/>
        <a:lstStyle/>
        <a:p>
          <a:r>
            <a:rPr lang="en-US"/>
            <a:t> The core principles a company holds dear (e.g., innovation, collaboration, customer focus).</a:t>
          </a:r>
        </a:p>
      </dgm:t>
    </dgm:pt>
    <dgm:pt modelId="{A388E270-43D5-4A4E-8571-AB6406C5D9B7}" type="parTrans" cxnId="{F2C87F00-522A-4047-A188-6CF19E6CDD1D}">
      <dgm:prSet/>
      <dgm:spPr/>
      <dgm:t>
        <a:bodyPr/>
        <a:lstStyle/>
        <a:p>
          <a:endParaRPr lang="en-US"/>
        </a:p>
      </dgm:t>
    </dgm:pt>
    <dgm:pt modelId="{3C7E9298-AD07-44B7-AB16-4B7A9C319635}" type="sibTrans" cxnId="{F2C87F00-522A-4047-A188-6CF19E6CDD1D}">
      <dgm:prSet/>
      <dgm:spPr/>
      <dgm:t>
        <a:bodyPr/>
        <a:lstStyle/>
        <a:p>
          <a:endParaRPr lang="en-US"/>
        </a:p>
      </dgm:t>
    </dgm:pt>
    <dgm:pt modelId="{45539AAD-ADCB-478F-AAB2-A0CE739CA07D}">
      <dgm:prSet/>
      <dgm:spPr/>
      <dgm:t>
        <a:bodyPr/>
        <a:lstStyle/>
        <a:p>
          <a:r>
            <a:rPr lang="en-US" dirty="0"/>
            <a:t>The typical behaviors and ways of doing things that are expected (e.g., communication styles, dress code, work-life balance).</a:t>
          </a:r>
        </a:p>
      </dgm:t>
    </dgm:pt>
    <dgm:pt modelId="{41A42C1E-7321-45CB-A846-5B269957588B}" type="parTrans" cxnId="{FE016220-35B5-4141-9606-CFA51BABDD50}">
      <dgm:prSet/>
      <dgm:spPr/>
      <dgm:t>
        <a:bodyPr/>
        <a:lstStyle/>
        <a:p>
          <a:endParaRPr lang="en-US"/>
        </a:p>
      </dgm:t>
    </dgm:pt>
    <dgm:pt modelId="{BC052FA3-612C-4158-B377-C6E111811C73}" type="sibTrans" cxnId="{FE016220-35B5-4141-9606-CFA51BABDD50}">
      <dgm:prSet/>
      <dgm:spPr/>
      <dgm:t>
        <a:bodyPr/>
        <a:lstStyle/>
        <a:p>
          <a:endParaRPr lang="en-US"/>
        </a:p>
      </dgm:t>
    </dgm:pt>
    <dgm:pt modelId="{A7D523D8-E1BC-44CC-95C8-8F261CEF296E}">
      <dgm:prSet/>
      <dgm:spPr/>
      <dgm:t>
        <a:bodyPr/>
        <a:lstStyle/>
        <a:p>
          <a:r>
            <a:rPr lang="en-US" dirty="0"/>
            <a:t>Things that represent the culture (e.g., company logo, office layout, even the language used).</a:t>
          </a:r>
        </a:p>
      </dgm:t>
    </dgm:pt>
    <dgm:pt modelId="{D89216EE-C5A9-4F75-BE96-3BF06064E0E0}" type="parTrans" cxnId="{17F3596F-AC9F-4369-B20C-3449643B2542}">
      <dgm:prSet/>
      <dgm:spPr/>
      <dgm:t>
        <a:bodyPr/>
        <a:lstStyle/>
        <a:p>
          <a:endParaRPr lang="en-US"/>
        </a:p>
      </dgm:t>
    </dgm:pt>
    <dgm:pt modelId="{3D8C97A0-5457-436E-8CFC-1EDD6AFB9C91}" type="sibTrans" cxnId="{17F3596F-AC9F-4369-B20C-3449643B2542}">
      <dgm:prSet/>
      <dgm:spPr/>
      <dgm:t>
        <a:bodyPr/>
        <a:lstStyle/>
        <a:p>
          <a:endParaRPr lang="en-US"/>
        </a:p>
      </dgm:t>
    </dgm:pt>
    <dgm:pt modelId="{9DB081F0-2FC3-4AC7-9E45-5BBE18FA3872}">
      <dgm:prSet/>
      <dgm:spPr/>
      <dgm:t>
        <a:bodyPr/>
        <a:lstStyle/>
        <a:p>
          <a:r>
            <a:rPr lang="en-US"/>
            <a:t>People who embody the company's values and are admired by others.</a:t>
          </a:r>
          <a:endParaRPr lang="en-US" dirty="0"/>
        </a:p>
      </dgm:t>
    </dgm:pt>
    <dgm:pt modelId="{FE0020FA-DCE9-4CF3-8C0D-197810421DA1}" type="parTrans" cxnId="{CAFFEF9E-75A9-4852-8A21-4D6C159CCED6}">
      <dgm:prSet/>
      <dgm:spPr/>
      <dgm:t>
        <a:bodyPr/>
        <a:lstStyle/>
        <a:p>
          <a:endParaRPr lang="en-US"/>
        </a:p>
      </dgm:t>
    </dgm:pt>
    <dgm:pt modelId="{ECB65AEE-52AC-4C20-8046-03D03EADCABC}" type="sibTrans" cxnId="{CAFFEF9E-75A9-4852-8A21-4D6C159CCED6}">
      <dgm:prSet/>
      <dgm:spPr/>
      <dgm:t>
        <a:bodyPr/>
        <a:lstStyle/>
        <a:p>
          <a:endParaRPr lang="en-US"/>
        </a:p>
      </dgm:t>
    </dgm:pt>
    <dgm:pt modelId="{59883AB2-85CF-4184-A3E5-E2B1BB35A1A8}" type="pres">
      <dgm:prSet presAssocID="{3B30F4D3-167E-41B6-AE90-76736CA865C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3B93849-FEEC-471B-A08C-FCA807500502}" type="pres">
      <dgm:prSet presAssocID="{3F6FECD5-EAB9-47A5-8A2B-E49746399533}" presName="parentLin" presStyleCnt="0"/>
      <dgm:spPr/>
    </dgm:pt>
    <dgm:pt modelId="{76DEDDA6-AD6F-4A3C-B56C-C649BDDE4A5C}" type="pres">
      <dgm:prSet presAssocID="{3F6FECD5-EAB9-47A5-8A2B-E49746399533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ECDEB563-F6BF-4D64-84E2-6753982EAB7F}" type="pres">
      <dgm:prSet presAssocID="{3F6FECD5-EAB9-47A5-8A2B-E4974639953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6352BA-3BA6-4548-A188-77CAADC5A70E}" type="pres">
      <dgm:prSet presAssocID="{3F6FECD5-EAB9-47A5-8A2B-E49746399533}" presName="negativeSpace" presStyleCnt="0"/>
      <dgm:spPr/>
    </dgm:pt>
    <dgm:pt modelId="{92FD04E5-3052-4007-9610-D99F06DC1C20}" type="pres">
      <dgm:prSet presAssocID="{3F6FECD5-EAB9-47A5-8A2B-E49746399533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85B47A-0EF0-42EA-B501-871E22027198}" type="pres">
      <dgm:prSet presAssocID="{0DBBC432-DCBB-46A0-82A7-EE5137BADAFF}" presName="spaceBetweenRectangles" presStyleCnt="0"/>
      <dgm:spPr/>
    </dgm:pt>
    <dgm:pt modelId="{2758A40A-B22B-40F3-9A6B-FC819630053D}" type="pres">
      <dgm:prSet presAssocID="{CCA9E0EB-85A7-4007-9F4A-B9805FE64598}" presName="parentLin" presStyleCnt="0"/>
      <dgm:spPr/>
    </dgm:pt>
    <dgm:pt modelId="{A41BBF73-FD2B-4788-9396-012D1D6C49DD}" type="pres">
      <dgm:prSet presAssocID="{CCA9E0EB-85A7-4007-9F4A-B9805FE64598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AEE27BBC-3E51-46EB-A937-74D037C6427D}" type="pres">
      <dgm:prSet presAssocID="{CCA9E0EB-85A7-4007-9F4A-B9805FE6459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3EBD11-EA7A-46B5-BBAF-E8107E675604}" type="pres">
      <dgm:prSet presAssocID="{CCA9E0EB-85A7-4007-9F4A-B9805FE64598}" presName="negativeSpace" presStyleCnt="0"/>
      <dgm:spPr/>
    </dgm:pt>
    <dgm:pt modelId="{E3830459-357F-470C-8F37-CACF68D21796}" type="pres">
      <dgm:prSet presAssocID="{CCA9E0EB-85A7-4007-9F4A-B9805FE64598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7F59C1-4369-46B9-A2B0-6A5A1D7493B7}" type="pres">
      <dgm:prSet presAssocID="{F0A7BF74-F4D9-4B31-AF9F-0D8BE53B88D6}" presName="spaceBetweenRectangles" presStyleCnt="0"/>
      <dgm:spPr/>
    </dgm:pt>
    <dgm:pt modelId="{BF3A9604-D2FB-4E9C-8058-912F69629A99}" type="pres">
      <dgm:prSet presAssocID="{F8035234-3E43-4DA7-961B-37ACD42BB336}" presName="parentLin" presStyleCnt="0"/>
      <dgm:spPr/>
    </dgm:pt>
    <dgm:pt modelId="{BEEFEE8E-9C3D-47E9-81B2-2E5BC8A6ACE0}" type="pres">
      <dgm:prSet presAssocID="{F8035234-3E43-4DA7-961B-37ACD42BB336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210EB9B5-1396-4672-959B-5DB386B92E45}" type="pres">
      <dgm:prSet presAssocID="{F8035234-3E43-4DA7-961B-37ACD42BB33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00966F-A80C-441E-9E6D-1601228BB8E2}" type="pres">
      <dgm:prSet presAssocID="{F8035234-3E43-4DA7-961B-37ACD42BB336}" presName="negativeSpace" presStyleCnt="0"/>
      <dgm:spPr/>
    </dgm:pt>
    <dgm:pt modelId="{674875FA-916E-4C8B-80D2-C7D2B152DAA9}" type="pres">
      <dgm:prSet presAssocID="{F8035234-3E43-4DA7-961B-37ACD42BB336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B59407-D253-4EC4-863B-783F5FC88034}" type="pres">
      <dgm:prSet presAssocID="{224D224B-02B2-430F-AB4A-ED619E30E215}" presName="spaceBetweenRectangles" presStyleCnt="0"/>
      <dgm:spPr/>
    </dgm:pt>
    <dgm:pt modelId="{154338CC-A4E9-47C9-A998-A3C8903F2E26}" type="pres">
      <dgm:prSet presAssocID="{A49A01DF-B23F-4818-90E9-5BB5457742D9}" presName="parentLin" presStyleCnt="0"/>
      <dgm:spPr/>
    </dgm:pt>
    <dgm:pt modelId="{E8601C2C-9C20-4532-A1E8-17C6683B0CA3}" type="pres">
      <dgm:prSet presAssocID="{A49A01DF-B23F-4818-90E9-5BB5457742D9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290EE614-DB05-4ADC-BD27-9FB62995F8C5}" type="pres">
      <dgm:prSet presAssocID="{A49A01DF-B23F-4818-90E9-5BB5457742D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B92D7B-15F2-4ABC-B700-2CEEA167741D}" type="pres">
      <dgm:prSet presAssocID="{A49A01DF-B23F-4818-90E9-5BB5457742D9}" presName="negativeSpace" presStyleCnt="0"/>
      <dgm:spPr/>
    </dgm:pt>
    <dgm:pt modelId="{9B0DE2F4-9E86-4C23-B312-335DD1A0C993}" type="pres">
      <dgm:prSet presAssocID="{A49A01DF-B23F-4818-90E9-5BB5457742D9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D6C5D9-EEAA-4DAB-9907-B728AA96B46B}" type="presOf" srcId="{45539AAD-ADCB-478F-AAB2-A0CE739CA07D}" destId="{E3830459-357F-470C-8F37-CACF68D21796}" srcOrd="0" destOrd="0" presId="urn:microsoft.com/office/officeart/2005/8/layout/list1"/>
    <dgm:cxn modelId="{70B633E9-CF07-4C21-9AF7-48A3BBAA7B1B}" srcId="{3B30F4D3-167E-41B6-AE90-76736CA865C6}" destId="{A49A01DF-B23F-4818-90E9-5BB5457742D9}" srcOrd="3" destOrd="0" parTransId="{82030C39-06C2-43FF-B5A1-0D0194A930A9}" sibTransId="{F94BFEE8-97CA-4876-A460-3785CF360BB0}"/>
    <dgm:cxn modelId="{17F3596F-AC9F-4369-B20C-3449643B2542}" srcId="{F8035234-3E43-4DA7-961B-37ACD42BB336}" destId="{A7D523D8-E1BC-44CC-95C8-8F261CEF296E}" srcOrd="0" destOrd="0" parTransId="{D89216EE-C5A9-4F75-BE96-3BF06064E0E0}" sibTransId="{3D8C97A0-5457-436E-8CFC-1EDD6AFB9C91}"/>
    <dgm:cxn modelId="{CB426C7D-FB8E-4698-BD7D-63599A75D68A}" type="presOf" srcId="{A49A01DF-B23F-4818-90E9-5BB5457742D9}" destId="{290EE614-DB05-4ADC-BD27-9FB62995F8C5}" srcOrd="1" destOrd="0" presId="urn:microsoft.com/office/officeart/2005/8/layout/list1"/>
    <dgm:cxn modelId="{4DC8836F-FB73-4D45-B294-E2321CA304D9}" srcId="{3B30F4D3-167E-41B6-AE90-76736CA865C6}" destId="{CCA9E0EB-85A7-4007-9F4A-B9805FE64598}" srcOrd="1" destOrd="0" parTransId="{7DFBF4DA-A5A6-4855-94E8-8B1A00A43042}" sibTransId="{F0A7BF74-F4D9-4B31-AF9F-0D8BE53B88D6}"/>
    <dgm:cxn modelId="{D2C5C5E4-F8D5-4DAE-964F-A4685D725257}" type="presOf" srcId="{9DB081F0-2FC3-4AC7-9E45-5BBE18FA3872}" destId="{9B0DE2F4-9E86-4C23-B312-335DD1A0C993}" srcOrd="0" destOrd="0" presId="urn:microsoft.com/office/officeart/2005/8/layout/list1"/>
    <dgm:cxn modelId="{F3718376-0E75-43A7-8E06-615DE0787591}" type="presOf" srcId="{CCA9E0EB-85A7-4007-9F4A-B9805FE64598}" destId="{AEE27BBC-3E51-46EB-A937-74D037C6427D}" srcOrd="1" destOrd="0" presId="urn:microsoft.com/office/officeart/2005/8/layout/list1"/>
    <dgm:cxn modelId="{5F9D9D50-D01C-4880-B030-1D7E1A13DDAB}" type="presOf" srcId="{A49A01DF-B23F-4818-90E9-5BB5457742D9}" destId="{E8601C2C-9C20-4532-A1E8-17C6683B0CA3}" srcOrd="0" destOrd="0" presId="urn:microsoft.com/office/officeart/2005/8/layout/list1"/>
    <dgm:cxn modelId="{05FA3248-E771-4BB2-823B-793E7289F5C4}" type="presOf" srcId="{CCA9E0EB-85A7-4007-9F4A-B9805FE64598}" destId="{A41BBF73-FD2B-4788-9396-012D1D6C49DD}" srcOrd="0" destOrd="0" presId="urn:microsoft.com/office/officeart/2005/8/layout/list1"/>
    <dgm:cxn modelId="{FE016220-35B5-4141-9606-CFA51BABDD50}" srcId="{CCA9E0EB-85A7-4007-9F4A-B9805FE64598}" destId="{45539AAD-ADCB-478F-AAB2-A0CE739CA07D}" srcOrd="0" destOrd="0" parTransId="{41A42C1E-7321-45CB-A846-5B269957588B}" sibTransId="{BC052FA3-612C-4158-B377-C6E111811C73}"/>
    <dgm:cxn modelId="{B7E11ECE-EE74-4E46-B135-A3A63A6B8CD6}" type="presOf" srcId="{3B30F4D3-167E-41B6-AE90-76736CA865C6}" destId="{59883AB2-85CF-4184-A3E5-E2B1BB35A1A8}" srcOrd="0" destOrd="0" presId="urn:microsoft.com/office/officeart/2005/8/layout/list1"/>
    <dgm:cxn modelId="{F2C87F00-522A-4047-A188-6CF19E6CDD1D}" srcId="{3F6FECD5-EAB9-47A5-8A2B-E49746399533}" destId="{1CCF6A33-5828-47C8-AC26-D7736809114C}" srcOrd="0" destOrd="0" parTransId="{A388E270-43D5-4A4E-8571-AB6406C5D9B7}" sibTransId="{3C7E9298-AD07-44B7-AB16-4B7A9C319635}"/>
    <dgm:cxn modelId="{8385D71E-682F-4934-AEE0-3E0169FEE63A}" type="presOf" srcId="{1CCF6A33-5828-47C8-AC26-D7736809114C}" destId="{92FD04E5-3052-4007-9610-D99F06DC1C20}" srcOrd="0" destOrd="0" presId="urn:microsoft.com/office/officeart/2005/8/layout/list1"/>
    <dgm:cxn modelId="{33B98791-98D2-46F2-86E0-7B0C32D5DE74}" type="presOf" srcId="{A7D523D8-E1BC-44CC-95C8-8F261CEF296E}" destId="{674875FA-916E-4C8B-80D2-C7D2B152DAA9}" srcOrd="0" destOrd="0" presId="urn:microsoft.com/office/officeart/2005/8/layout/list1"/>
    <dgm:cxn modelId="{67A109A0-4CBC-470E-A452-9C20A5E3AD17}" type="presOf" srcId="{3F6FECD5-EAB9-47A5-8A2B-E49746399533}" destId="{ECDEB563-F6BF-4D64-84E2-6753982EAB7F}" srcOrd="1" destOrd="0" presId="urn:microsoft.com/office/officeart/2005/8/layout/list1"/>
    <dgm:cxn modelId="{D9775231-97D5-4510-801F-089E04001FE3}" srcId="{3B30F4D3-167E-41B6-AE90-76736CA865C6}" destId="{3F6FECD5-EAB9-47A5-8A2B-E49746399533}" srcOrd="0" destOrd="0" parTransId="{1C8CB0E1-3DFD-4F95-83B0-EF4A7599E773}" sibTransId="{0DBBC432-DCBB-46A0-82A7-EE5137BADAFF}"/>
    <dgm:cxn modelId="{26AAB50F-C30B-490D-BB39-298ACD954050}" srcId="{3B30F4D3-167E-41B6-AE90-76736CA865C6}" destId="{F8035234-3E43-4DA7-961B-37ACD42BB336}" srcOrd="2" destOrd="0" parTransId="{07FBFCE7-B392-4B2E-B9B0-029AD460D74F}" sibTransId="{224D224B-02B2-430F-AB4A-ED619E30E215}"/>
    <dgm:cxn modelId="{5DC0CBFC-1F66-427B-8582-844E491F4F0A}" type="presOf" srcId="{F8035234-3E43-4DA7-961B-37ACD42BB336}" destId="{210EB9B5-1396-4672-959B-5DB386B92E45}" srcOrd="1" destOrd="0" presId="urn:microsoft.com/office/officeart/2005/8/layout/list1"/>
    <dgm:cxn modelId="{1D7A6C7C-A74F-4252-9BD9-CF1168FDA45A}" type="presOf" srcId="{F8035234-3E43-4DA7-961B-37ACD42BB336}" destId="{BEEFEE8E-9C3D-47E9-81B2-2E5BC8A6ACE0}" srcOrd="0" destOrd="0" presId="urn:microsoft.com/office/officeart/2005/8/layout/list1"/>
    <dgm:cxn modelId="{0A4C4404-F111-41E8-AE4C-F62DCC1DD4EA}" type="presOf" srcId="{3F6FECD5-EAB9-47A5-8A2B-E49746399533}" destId="{76DEDDA6-AD6F-4A3C-B56C-C649BDDE4A5C}" srcOrd="0" destOrd="0" presId="urn:microsoft.com/office/officeart/2005/8/layout/list1"/>
    <dgm:cxn modelId="{CAFFEF9E-75A9-4852-8A21-4D6C159CCED6}" srcId="{A49A01DF-B23F-4818-90E9-5BB5457742D9}" destId="{9DB081F0-2FC3-4AC7-9E45-5BBE18FA3872}" srcOrd="0" destOrd="0" parTransId="{FE0020FA-DCE9-4CF3-8C0D-197810421DA1}" sibTransId="{ECB65AEE-52AC-4C20-8046-03D03EADCABC}"/>
    <dgm:cxn modelId="{436A8724-69B2-47B4-9596-18DF76E57CCB}" type="presParOf" srcId="{59883AB2-85CF-4184-A3E5-E2B1BB35A1A8}" destId="{D3B93849-FEEC-471B-A08C-FCA807500502}" srcOrd="0" destOrd="0" presId="urn:microsoft.com/office/officeart/2005/8/layout/list1"/>
    <dgm:cxn modelId="{491DDD81-60F6-4E4D-82D5-EB08D585937F}" type="presParOf" srcId="{D3B93849-FEEC-471B-A08C-FCA807500502}" destId="{76DEDDA6-AD6F-4A3C-B56C-C649BDDE4A5C}" srcOrd="0" destOrd="0" presId="urn:microsoft.com/office/officeart/2005/8/layout/list1"/>
    <dgm:cxn modelId="{4329D728-20D5-42A8-8B81-CCC5E7023669}" type="presParOf" srcId="{D3B93849-FEEC-471B-A08C-FCA807500502}" destId="{ECDEB563-F6BF-4D64-84E2-6753982EAB7F}" srcOrd="1" destOrd="0" presId="urn:microsoft.com/office/officeart/2005/8/layout/list1"/>
    <dgm:cxn modelId="{05CF6AE6-1C07-40C8-8A83-DA64A7CD8A0F}" type="presParOf" srcId="{59883AB2-85CF-4184-A3E5-E2B1BB35A1A8}" destId="{1B6352BA-3BA6-4548-A188-77CAADC5A70E}" srcOrd="1" destOrd="0" presId="urn:microsoft.com/office/officeart/2005/8/layout/list1"/>
    <dgm:cxn modelId="{A29D60D4-3F67-4223-8651-DBD713219054}" type="presParOf" srcId="{59883AB2-85CF-4184-A3E5-E2B1BB35A1A8}" destId="{92FD04E5-3052-4007-9610-D99F06DC1C20}" srcOrd="2" destOrd="0" presId="urn:microsoft.com/office/officeart/2005/8/layout/list1"/>
    <dgm:cxn modelId="{88CB1529-781B-4E4B-B200-D2BD37AE950B}" type="presParOf" srcId="{59883AB2-85CF-4184-A3E5-E2B1BB35A1A8}" destId="{8585B47A-0EF0-42EA-B501-871E22027198}" srcOrd="3" destOrd="0" presId="urn:microsoft.com/office/officeart/2005/8/layout/list1"/>
    <dgm:cxn modelId="{9574658B-04A6-4E16-BA14-F2598B53C710}" type="presParOf" srcId="{59883AB2-85CF-4184-A3E5-E2B1BB35A1A8}" destId="{2758A40A-B22B-40F3-9A6B-FC819630053D}" srcOrd="4" destOrd="0" presId="urn:microsoft.com/office/officeart/2005/8/layout/list1"/>
    <dgm:cxn modelId="{3E93346D-2BEA-4334-9BCB-0278C2DF0B61}" type="presParOf" srcId="{2758A40A-B22B-40F3-9A6B-FC819630053D}" destId="{A41BBF73-FD2B-4788-9396-012D1D6C49DD}" srcOrd="0" destOrd="0" presId="urn:microsoft.com/office/officeart/2005/8/layout/list1"/>
    <dgm:cxn modelId="{5671EBCB-0A36-4602-AEC7-17FEDBDE94E0}" type="presParOf" srcId="{2758A40A-B22B-40F3-9A6B-FC819630053D}" destId="{AEE27BBC-3E51-46EB-A937-74D037C6427D}" srcOrd="1" destOrd="0" presId="urn:microsoft.com/office/officeart/2005/8/layout/list1"/>
    <dgm:cxn modelId="{99A2AA64-87D1-4F0F-BE9F-D7AE6293C43A}" type="presParOf" srcId="{59883AB2-85CF-4184-A3E5-E2B1BB35A1A8}" destId="{D23EBD11-EA7A-46B5-BBAF-E8107E675604}" srcOrd="5" destOrd="0" presId="urn:microsoft.com/office/officeart/2005/8/layout/list1"/>
    <dgm:cxn modelId="{D7ADFDE8-D8A1-4B30-9FE9-5176A94FB317}" type="presParOf" srcId="{59883AB2-85CF-4184-A3E5-E2B1BB35A1A8}" destId="{E3830459-357F-470C-8F37-CACF68D21796}" srcOrd="6" destOrd="0" presId="urn:microsoft.com/office/officeart/2005/8/layout/list1"/>
    <dgm:cxn modelId="{C83C08B8-F3CF-4C92-B4F2-33D2B860F5D6}" type="presParOf" srcId="{59883AB2-85CF-4184-A3E5-E2B1BB35A1A8}" destId="{A37F59C1-4369-46B9-A2B0-6A5A1D7493B7}" srcOrd="7" destOrd="0" presId="urn:microsoft.com/office/officeart/2005/8/layout/list1"/>
    <dgm:cxn modelId="{37D745BE-CA75-41DF-BBB1-09A8DFF6D619}" type="presParOf" srcId="{59883AB2-85CF-4184-A3E5-E2B1BB35A1A8}" destId="{BF3A9604-D2FB-4E9C-8058-912F69629A99}" srcOrd="8" destOrd="0" presId="urn:microsoft.com/office/officeart/2005/8/layout/list1"/>
    <dgm:cxn modelId="{132D1C2B-7362-427F-A5FB-F6E99438AA28}" type="presParOf" srcId="{BF3A9604-D2FB-4E9C-8058-912F69629A99}" destId="{BEEFEE8E-9C3D-47E9-81B2-2E5BC8A6ACE0}" srcOrd="0" destOrd="0" presId="urn:microsoft.com/office/officeart/2005/8/layout/list1"/>
    <dgm:cxn modelId="{2B45B135-29DC-456C-BA89-6C88BD4CE027}" type="presParOf" srcId="{BF3A9604-D2FB-4E9C-8058-912F69629A99}" destId="{210EB9B5-1396-4672-959B-5DB386B92E45}" srcOrd="1" destOrd="0" presId="urn:microsoft.com/office/officeart/2005/8/layout/list1"/>
    <dgm:cxn modelId="{1435565C-7603-4E87-9B04-68E4DCB6145F}" type="presParOf" srcId="{59883AB2-85CF-4184-A3E5-E2B1BB35A1A8}" destId="{F000966F-A80C-441E-9E6D-1601228BB8E2}" srcOrd="9" destOrd="0" presId="urn:microsoft.com/office/officeart/2005/8/layout/list1"/>
    <dgm:cxn modelId="{D1EF5085-9AD5-46DD-893D-EFEE91E9EBFA}" type="presParOf" srcId="{59883AB2-85CF-4184-A3E5-E2B1BB35A1A8}" destId="{674875FA-916E-4C8B-80D2-C7D2B152DAA9}" srcOrd="10" destOrd="0" presId="urn:microsoft.com/office/officeart/2005/8/layout/list1"/>
    <dgm:cxn modelId="{72B3612E-B6C2-4A0E-A564-DA4482F4A48A}" type="presParOf" srcId="{59883AB2-85CF-4184-A3E5-E2B1BB35A1A8}" destId="{DBB59407-D253-4EC4-863B-783F5FC88034}" srcOrd="11" destOrd="0" presId="urn:microsoft.com/office/officeart/2005/8/layout/list1"/>
    <dgm:cxn modelId="{A2E4D34D-12CE-4A5A-938C-1D0DF643BE79}" type="presParOf" srcId="{59883AB2-85CF-4184-A3E5-E2B1BB35A1A8}" destId="{154338CC-A4E9-47C9-A998-A3C8903F2E26}" srcOrd="12" destOrd="0" presId="urn:microsoft.com/office/officeart/2005/8/layout/list1"/>
    <dgm:cxn modelId="{4931E1F6-B916-4F53-AD94-490377E6F349}" type="presParOf" srcId="{154338CC-A4E9-47C9-A998-A3C8903F2E26}" destId="{E8601C2C-9C20-4532-A1E8-17C6683B0CA3}" srcOrd="0" destOrd="0" presId="urn:microsoft.com/office/officeart/2005/8/layout/list1"/>
    <dgm:cxn modelId="{0524DE8C-BAE9-4CAA-B4E9-07213741BF62}" type="presParOf" srcId="{154338CC-A4E9-47C9-A998-A3C8903F2E26}" destId="{290EE614-DB05-4ADC-BD27-9FB62995F8C5}" srcOrd="1" destOrd="0" presId="urn:microsoft.com/office/officeart/2005/8/layout/list1"/>
    <dgm:cxn modelId="{B1479ED0-5387-4227-9189-60181410DD94}" type="presParOf" srcId="{59883AB2-85CF-4184-A3E5-E2B1BB35A1A8}" destId="{3BB92D7B-15F2-4ABC-B700-2CEEA167741D}" srcOrd="13" destOrd="0" presId="urn:microsoft.com/office/officeart/2005/8/layout/list1"/>
    <dgm:cxn modelId="{03D64D61-8550-4DA9-9651-532DFAA80AEF}" type="presParOf" srcId="{59883AB2-85CF-4184-A3E5-E2B1BB35A1A8}" destId="{9B0DE2F4-9E86-4C23-B312-335DD1A0C99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B6DA73-4D65-4E30-8BED-BB132301DEA9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A0E466D-DFF4-4F54-9271-19ABCA0F96EA}">
      <dgm:prSet/>
      <dgm:spPr/>
      <dgm:t>
        <a:bodyPr/>
        <a:lstStyle/>
        <a:p>
          <a:r>
            <a:rPr lang="en-US" dirty="0"/>
            <a:t>Innovation</a:t>
          </a:r>
        </a:p>
      </dgm:t>
    </dgm:pt>
    <dgm:pt modelId="{2F86A8FF-5D97-4B9D-839A-93A3E578D3EB}" type="parTrans" cxnId="{EEAADAD2-C098-4A10-80CB-394A78D60572}">
      <dgm:prSet/>
      <dgm:spPr/>
      <dgm:t>
        <a:bodyPr/>
        <a:lstStyle/>
        <a:p>
          <a:endParaRPr lang="en-US"/>
        </a:p>
      </dgm:t>
    </dgm:pt>
    <dgm:pt modelId="{5AA0D715-05DC-43DB-9C97-5AE625060C14}" type="sibTrans" cxnId="{EEAADAD2-C098-4A10-80CB-394A78D60572}">
      <dgm:prSet/>
      <dgm:spPr/>
      <dgm:t>
        <a:bodyPr/>
        <a:lstStyle/>
        <a:p>
          <a:endParaRPr lang="en-US"/>
        </a:p>
      </dgm:t>
    </dgm:pt>
    <dgm:pt modelId="{C82BED97-A224-4410-8E9A-C8A05E35B988}">
      <dgm:prSet/>
      <dgm:spPr/>
      <dgm:t>
        <a:bodyPr/>
        <a:lstStyle/>
        <a:p>
          <a:r>
            <a:rPr lang="en-US" dirty="0"/>
            <a:t>Collaboration</a:t>
          </a:r>
        </a:p>
      </dgm:t>
    </dgm:pt>
    <dgm:pt modelId="{79CC24B3-954A-424C-A765-E6CB375FF3FC}" type="parTrans" cxnId="{D88C015C-0138-4E39-8483-D6D2717406EE}">
      <dgm:prSet/>
      <dgm:spPr/>
      <dgm:t>
        <a:bodyPr/>
        <a:lstStyle/>
        <a:p>
          <a:endParaRPr lang="en-US"/>
        </a:p>
      </dgm:t>
    </dgm:pt>
    <dgm:pt modelId="{816C659E-656A-4951-A82D-DA1FBE8CF448}" type="sibTrans" cxnId="{D88C015C-0138-4E39-8483-D6D2717406EE}">
      <dgm:prSet/>
      <dgm:spPr/>
      <dgm:t>
        <a:bodyPr/>
        <a:lstStyle/>
        <a:p>
          <a:endParaRPr lang="en-US"/>
        </a:p>
      </dgm:t>
    </dgm:pt>
    <dgm:pt modelId="{8CAE8C7C-FD3E-4BC5-8EBA-6F586C522171}">
      <dgm:prSet/>
      <dgm:spPr/>
      <dgm:t>
        <a:bodyPr/>
        <a:lstStyle/>
        <a:p>
          <a:r>
            <a:rPr lang="en-US" dirty="0"/>
            <a:t>Customer Focus</a:t>
          </a:r>
        </a:p>
      </dgm:t>
    </dgm:pt>
    <dgm:pt modelId="{F6F53CFB-C08E-4509-B929-BDB40FD2ECED}" type="parTrans" cxnId="{DB3BFF03-3110-47BC-8E81-731FD8596562}">
      <dgm:prSet/>
      <dgm:spPr/>
      <dgm:t>
        <a:bodyPr/>
        <a:lstStyle/>
        <a:p>
          <a:endParaRPr lang="en-US"/>
        </a:p>
      </dgm:t>
    </dgm:pt>
    <dgm:pt modelId="{4C77E33A-96B2-4F6F-A95A-923F603020BD}" type="sibTrans" cxnId="{DB3BFF03-3110-47BC-8E81-731FD8596562}">
      <dgm:prSet/>
      <dgm:spPr/>
      <dgm:t>
        <a:bodyPr/>
        <a:lstStyle/>
        <a:p>
          <a:endParaRPr lang="en-US"/>
        </a:p>
      </dgm:t>
    </dgm:pt>
    <dgm:pt modelId="{D6BE216A-CADB-449E-AA77-9D1452BD9ED7}">
      <dgm:prSet/>
      <dgm:spPr/>
      <dgm:t>
        <a:bodyPr/>
        <a:lstStyle/>
        <a:p>
          <a:r>
            <a:rPr lang="en-US" dirty="0"/>
            <a:t>Integrity</a:t>
          </a:r>
        </a:p>
      </dgm:t>
    </dgm:pt>
    <dgm:pt modelId="{3A896476-8538-4C43-BE8E-894E163BEA55}" type="parTrans" cxnId="{04B571C3-A975-4822-B6F5-8A3D0D090532}">
      <dgm:prSet/>
      <dgm:spPr/>
      <dgm:t>
        <a:bodyPr/>
        <a:lstStyle/>
        <a:p>
          <a:endParaRPr lang="en-US"/>
        </a:p>
      </dgm:t>
    </dgm:pt>
    <dgm:pt modelId="{491324D8-EE39-426F-84AF-9A3AEEFCAEF6}" type="sibTrans" cxnId="{04B571C3-A975-4822-B6F5-8A3D0D090532}">
      <dgm:prSet/>
      <dgm:spPr/>
      <dgm:t>
        <a:bodyPr/>
        <a:lstStyle/>
        <a:p>
          <a:endParaRPr lang="en-US"/>
        </a:p>
      </dgm:t>
    </dgm:pt>
    <dgm:pt modelId="{FD96722B-D0AC-44C3-89B7-44A58248A06F}">
      <dgm:prSet/>
      <dgm:spPr/>
      <dgm:t>
        <a:bodyPr/>
        <a:lstStyle/>
        <a:p>
          <a:r>
            <a:rPr lang="en-US" dirty="0"/>
            <a:t>Diversity &amp; Inclusion</a:t>
          </a:r>
        </a:p>
      </dgm:t>
    </dgm:pt>
    <dgm:pt modelId="{0B0ECD29-F0E4-4FE2-8739-077401AC855B}" type="parTrans" cxnId="{76926F75-E870-4713-996C-18DEA33BF48C}">
      <dgm:prSet/>
      <dgm:spPr/>
      <dgm:t>
        <a:bodyPr/>
        <a:lstStyle/>
        <a:p>
          <a:endParaRPr lang="en-US"/>
        </a:p>
      </dgm:t>
    </dgm:pt>
    <dgm:pt modelId="{B4CEA34A-9FBA-456C-9923-91E5238FF3A6}" type="sibTrans" cxnId="{76926F75-E870-4713-996C-18DEA33BF48C}">
      <dgm:prSet/>
      <dgm:spPr/>
      <dgm:t>
        <a:bodyPr/>
        <a:lstStyle/>
        <a:p>
          <a:endParaRPr lang="en-US"/>
        </a:p>
      </dgm:t>
    </dgm:pt>
    <dgm:pt modelId="{383CBE08-B316-43DD-864D-24438D311D38}">
      <dgm:prSet/>
      <dgm:spPr/>
      <dgm:t>
        <a:bodyPr/>
        <a:lstStyle/>
        <a:p>
          <a:r>
            <a:rPr lang="en-US" dirty="0"/>
            <a:t>Social Responsibility</a:t>
          </a:r>
        </a:p>
      </dgm:t>
    </dgm:pt>
    <dgm:pt modelId="{7F174329-AD2D-4FF0-9E5B-CAEA2685651D}" type="parTrans" cxnId="{BF8B5BCD-F76F-40A1-A60B-A5A6C47309E6}">
      <dgm:prSet/>
      <dgm:spPr/>
      <dgm:t>
        <a:bodyPr/>
        <a:lstStyle/>
        <a:p>
          <a:endParaRPr lang="en-US"/>
        </a:p>
      </dgm:t>
    </dgm:pt>
    <dgm:pt modelId="{A7EAC3B4-B2D7-46BC-9F2F-33091966DB4C}" type="sibTrans" cxnId="{BF8B5BCD-F76F-40A1-A60B-A5A6C47309E6}">
      <dgm:prSet/>
      <dgm:spPr/>
      <dgm:t>
        <a:bodyPr/>
        <a:lstStyle/>
        <a:p>
          <a:endParaRPr lang="en-US"/>
        </a:p>
      </dgm:t>
    </dgm:pt>
    <dgm:pt modelId="{8C066FEF-2C5A-4A3B-905B-868700A98D6D}">
      <dgm:prSet/>
      <dgm:spPr/>
      <dgm:t>
        <a:bodyPr/>
        <a:lstStyle/>
        <a:p>
          <a:r>
            <a:rPr lang="en-US"/>
            <a:t>Encouraging new ideas and creative problem-solving.</a:t>
          </a:r>
          <a:endParaRPr lang="en-US" dirty="0"/>
        </a:p>
      </dgm:t>
    </dgm:pt>
    <dgm:pt modelId="{06BA4FE5-240D-4257-AE70-B3306347C86D}" type="parTrans" cxnId="{B5CF751D-E060-471D-ACD4-3624732721E6}">
      <dgm:prSet/>
      <dgm:spPr/>
      <dgm:t>
        <a:bodyPr/>
        <a:lstStyle/>
        <a:p>
          <a:endParaRPr lang="en-US"/>
        </a:p>
      </dgm:t>
    </dgm:pt>
    <dgm:pt modelId="{EE1608ED-2C36-42D6-80CB-1FBAEB10E0E3}" type="sibTrans" cxnId="{B5CF751D-E060-471D-ACD4-3624732721E6}">
      <dgm:prSet/>
      <dgm:spPr/>
      <dgm:t>
        <a:bodyPr/>
        <a:lstStyle/>
        <a:p>
          <a:endParaRPr lang="en-US"/>
        </a:p>
      </dgm:t>
    </dgm:pt>
    <dgm:pt modelId="{C1BFC77E-557C-46D7-B34E-C6428E52EDC6}">
      <dgm:prSet/>
      <dgm:spPr/>
      <dgm:t>
        <a:bodyPr/>
        <a:lstStyle/>
        <a:p>
          <a:r>
            <a:rPr lang="en-US" dirty="0"/>
            <a:t>Working together towards shared goals.</a:t>
          </a:r>
        </a:p>
      </dgm:t>
    </dgm:pt>
    <dgm:pt modelId="{6173D0EF-902C-4B29-9EB1-EC42F5EAEAD0}" type="parTrans" cxnId="{81E47A42-E8F5-47FF-85C8-B997DF902800}">
      <dgm:prSet/>
      <dgm:spPr/>
      <dgm:t>
        <a:bodyPr/>
        <a:lstStyle/>
        <a:p>
          <a:endParaRPr lang="en-US"/>
        </a:p>
      </dgm:t>
    </dgm:pt>
    <dgm:pt modelId="{D2CBCB84-6426-47FE-82D2-F801367EE59F}" type="sibTrans" cxnId="{81E47A42-E8F5-47FF-85C8-B997DF902800}">
      <dgm:prSet/>
      <dgm:spPr/>
      <dgm:t>
        <a:bodyPr/>
        <a:lstStyle/>
        <a:p>
          <a:endParaRPr lang="en-US"/>
        </a:p>
      </dgm:t>
    </dgm:pt>
    <dgm:pt modelId="{FC6D6E39-444C-4597-AC79-3EDEFD00CFC3}">
      <dgm:prSet/>
      <dgm:spPr/>
      <dgm:t>
        <a:bodyPr/>
        <a:lstStyle/>
        <a:p>
          <a:r>
            <a:rPr lang="en-US" dirty="0"/>
            <a:t>Putting the customer's needs first.</a:t>
          </a:r>
        </a:p>
      </dgm:t>
    </dgm:pt>
    <dgm:pt modelId="{D293B31F-74BC-4E4C-8B43-4D1F08D525DF}" type="parTrans" cxnId="{EAC7BAB9-9878-4964-BF5B-D9E161B2423F}">
      <dgm:prSet/>
      <dgm:spPr/>
      <dgm:t>
        <a:bodyPr/>
        <a:lstStyle/>
        <a:p>
          <a:endParaRPr lang="en-US"/>
        </a:p>
      </dgm:t>
    </dgm:pt>
    <dgm:pt modelId="{CF589515-09DA-4517-8864-CFB88A841BE3}" type="sibTrans" cxnId="{EAC7BAB9-9878-4964-BF5B-D9E161B2423F}">
      <dgm:prSet/>
      <dgm:spPr/>
      <dgm:t>
        <a:bodyPr/>
        <a:lstStyle/>
        <a:p>
          <a:endParaRPr lang="en-US"/>
        </a:p>
      </dgm:t>
    </dgm:pt>
    <dgm:pt modelId="{185F37FD-0DF2-49DB-94D5-57DA78AA1091}">
      <dgm:prSet/>
      <dgm:spPr/>
      <dgm:t>
        <a:bodyPr/>
        <a:lstStyle/>
        <a:p>
          <a:r>
            <a:rPr lang="en-US"/>
            <a:t>Acting </a:t>
          </a:r>
          <a:r>
            <a:rPr lang="en-US" dirty="0"/>
            <a:t>ethically and honestly.</a:t>
          </a:r>
        </a:p>
      </dgm:t>
    </dgm:pt>
    <dgm:pt modelId="{F3DAB9C3-3896-44FA-99C2-48BFC4D6E234}" type="parTrans" cxnId="{BA24607C-16FB-419B-9D7D-3F32A36CE4E6}">
      <dgm:prSet/>
      <dgm:spPr/>
      <dgm:t>
        <a:bodyPr/>
        <a:lstStyle/>
        <a:p>
          <a:endParaRPr lang="en-US"/>
        </a:p>
      </dgm:t>
    </dgm:pt>
    <dgm:pt modelId="{233672F8-9F36-4634-B33A-39880FF08D8C}" type="sibTrans" cxnId="{BA24607C-16FB-419B-9D7D-3F32A36CE4E6}">
      <dgm:prSet/>
      <dgm:spPr/>
      <dgm:t>
        <a:bodyPr/>
        <a:lstStyle/>
        <a:p>
          <a:endParaRPr lang="en-US"/>
        </a:p>
      </dgm:t>
    </dgm:pt>
    <dgm:pt modelId="{9DB96642-4C67-489C-BBB2-095BE96DF73D}">
      <dgm:prSet/>
      <dgm:spPr/>
      <dgm:t>
        <a:bodyPr/>
        <a:lstStyle/>
        <a:p>
          <a:r>
            <a:rPr lang="en-US" dirty="0"/>
            <a:t>Valuing the unique perspectives of all employees.</a:t>
          </a:r>
        </a:p>
      </dgm:t>
    </dgm:pt>
    <dgm:pt modelId="{B278BA30-BB88-4847-ABF8-9CBEF29B4436}" type="parTrans" cxnId="{E4A5C8AA-92CF-45A7-8B35-12CA93D6935A}">
      <dgm:prSet/>
      <dgm:spPr/>
      <dgm:t>
        <a:bodyPr/>
        <a:lstStyle/>
        <a:p>
          <a:endParaRPr lang="en-US"/>
        </a:p>
      </dgm:t>
    </dgm:pt>
    <dgm:pt modelId="{B7BDDDD1-5F93-4692-95A4-B95EC8C5C734}" type="sibTrans" cxnId="{E4A5C8AA-92CF-45A7-8B35-12CA93D6935A}">
      <dgm:prSet/>
      <dgm:spPr/>
      <dgm:t>
        <a:bodyPr/>
        <a:lstStyle/>
        <a:p>
          <a:endParaRPr lang="en-US"/>
        </a:p>
      </dgm:t>
    </dgm:pt>
    <dgm:pt modelId="{39D9A0AA-B3E3-448E-B21F-9C192D01E0C6}">
      <dgm:prSet/>
      <dgm:spPr/>
      <dgm:t>
        <a:bodyPr/>
        <a:lstStyle/>
        <a:p>
          <a:r>
            <a:rPr lang="en-US"/>
            <a:t>Making </a:t>
          </a:r>
          <a:r>
            <a:rPr lang="en-US" dirty="0"/>
            <a:t>a positive impact on the community and environment.</a:t>
          </a:r>
        </a:p>
      </dgm:t>
    </dgm:pt>
    <dgm:pt modelId="{B008060B-061A-434F-8486-48AB4392DE0C}" type="parTrans" cxnId="{2740E5DA-42DF-4E73-9FDA-BE1E30D13CFD}">
      <dgm:prSet/>
      <dgm:spPr/>
      <dgm:t>
        <a:bodyPr/>
        <a:lstStyle/>
        <a:p>
          <a:endParaRPr lang="en-US"/>
        </a:p>
      </dgm:t>
    </dgm:pt>
    <dgm:pt modelId="{4ABFF1C4-6CD7-4B7A-BB1D-5C1B43C26B81}" type="sibTrans" cxnId="{2740E5DA-42DF-4E73-9FDA-BE1E30D13CFD}">
      <dgm:prSet/>
      <dgm:spPr/>
      <dgm:t>
        <a:bodyPr/>
        <a:lstStyle/>
        <a:p>
          <a:endParaRPr lang="en-US"/>
        </a:p>
      </dgm:t>
    </dgm:pt>
    <dgm:pt modelId="{23801624-DD48-4031-BFB0-E173111CD7F6}" type="pres">
      <dgm:prSet presAssocID="{17B6DA73-4D65-4E30-8BED-BB132301DEA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C58EE9-4065-40A4-B132-1258B5F863F1}" type="pres">
      <dgm:prSet presAssocID="{AA0E466D-DFF4-4F54-9271-19ABCA0F96E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039BEC-1B1E-478E-8CFB-212C5113CD5F}" type="pres">
      <dgm:prSet presAssocID="{5AA0D715-05DC-43DB-9C97-5AE625060C14}" presName="sibTrans" presStyleLbl="sibTrans1D1" presStyleIdx="0" presStyleCnt="5"/>
      <dgm:spPr/>
      <dgm:t>
        <a:bodyPr/>
        <a:lstStyle/>
        <a:p>
          <a:endParaRPr lang="en-US"/>
        </a:p>
      </dgm:t>
    </dgm:pt>
    <dgm:pt modelId="{D0628B27-1331-460F-A43A-FBE57808CF58}" type="pres">
      <dgm:prSet presAssocID="{5AA0D715-05DC-43DB-9C97-5AE625060C14}" presName="connectorText" presStyleLbl="sibTrans1D1" presStyleIdx="0" presStyleCnt="5"/>
      <dgm:spPr/>
      <dgm:t>
        <a:bodyPr/>
        <a:lstStyle/>
        <a:p>
          <a:endParaRPr lang="en-US"/>
        </a:p>
      </dgm:t>
    </dgm:pt>
    <dgm:pt modelId="{465EDFB9-1552-4674-8597-A5A0FDA88167}" type="pres">
      <dgm:prSet presAssocID="{C82BED97-A224-4410-8E9A-C8A05E35B98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41F359-E947-406A-95CE-74200A0F9E1C}" type="pres">
      <dgm:prSet presAssocID="{816C659E-656A-4951-A82D-DA1FBE8CF448}" presName="sibTrans" presStyleLbl="sibTrans1D1" presStyleIdx="1" presStyleCnt="5"/>
      <dgm:spPr/>
      <dgm:t>
        <a:bodyPr/>
        <a:lstStyle/>
        <a:p>
          <a:endParaRPr lang="en-US"/>
        </a:p>
      </dgm:t>
    </dgm:pt>
    <dgm:pt modelId="{FED6A7BE-6300-4649-BC28-57206CEE4D54}" type="pres">
      <dgm:prSet presAssocID="{816C659E-656A-4951-A82D-DA1FBE8CF448}" presName="connectorText" presStyleLbl="sibTrans1D1" presStyleIdx="1" presStyleCnt="5"/>
      <dgm:spPr/>
      <dgm:t>
        <a:bodyPr/>
        <a:lstStyle/>
        <a:p>
          <a:endParaRPr lang="en-US"/>
        </a:p>
      </dgm:t>
    </dgm:pt>
    <dgm:pt modelId="{ADAFAA80-9E3A-42F4-9A38-2DDAE1201DCE}" type="pres">
      <dgm:prSet presAssocID="{8CAE8C7C-FD3E-4BC5-8EBA-6F586C52217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965BFD-B692-448C-80D8-3A92BC8E33CD}" type="pres">
      <dgm:prSet presAssocID="{4C77E33A-96B2-4F6F-A95A-923F603020BD}" presName="sibTrans" presStyleLbl="sibTrans1D1" presStyleIdx="2" presStyleCnt="5"/>
      <dgm:spPr/>
      <dgm:t>
        <a:bodyPr/>
        <a:lstStyle/>
        <a:p>
          <a:endParaRPr lang="en-US"/>
        </a:p>
      </dgm:t>
    </dgm:pt>
    <dgm:pt modelId="{078817B6-05BF-4C58-AF43-798519160072}" type="pres">
      <dgm:prSet presAssocID="{4C77E33A-96B2-4F6F-A95A-923F603020BD}" presName="connectorText" presStyleLbl="sibTrans1D1" presStyleIdx="2" presStyleCnt="5"/>
      <dgm:spPr/>
      <dgm:t>
        <a:bodyPr/>
        <a:lstStyle/>
        <a:p>
          <a:endParaRPr lang="en-US"/>
        </a:p>
      </dgm:t>
    </dgm:pt>
    <dgm:pt modelId="{6CAAE8DB-82AA-4270-98B0-7A925E544283}" type="pres">
      <dgm:prSet presAssocID="{D6BE216A-CADB-449E-AA77-9D1452BD9ED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B01499-186B-45D5-AC7A-F8DE6B167B33}" type="pres">
      <dgm:prSet presAssocID="{491324D8-EE39-426F-84AF-9A3AEEFCAEF6}" presName="sibTrans" presStyleLbl="sibTrans1D1" presStyleIdx="3" presStyleCnt="5"/>
      <dgm:spPr/>
      <dgm:t>
        <a:bodyPr/>
        <a:lstStyle/>
        <a:p>
          <a:endParaRPr lang="en-US"/>
        </a:p>
      </dgm:t>
    </dgm:pt>
    <dgm:pt modelId="{6D9BDF10-9D87-4C78-85FE-3CD7CBA58EC2}" type="pres">
      <dgm:prSet presAssocID="{491324D8-EE39-426F-84AF-9A3AEEFCAEF6}" presName="connectorText" presStyleLbl="sibTrans1D1" presStyleIdx="3" presStyleCnt="5"/>
      <dgm:spPr/>
      <dgm:t>
        <a:bodyPr/>
        <a:lstStyle/>
        <a:p>
          <a:endParaRPr lang="en-US"/>
        </a:p>
      </dgm:t>
    </dgm:pt>
    <dgm:pt modelId="{0ECAC472-4A05-4384-8745-783F2B038842}" type="pres">
      <dgm:prSet presAssocID="{FD96722B-D0AC-44C3-89B7-44A58248A06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E9F864-BA8E-4501-83D7-69738AD4ABB6}" type="pres">
      <dgm:prSet presAssocID="{B4CEA34A-9FBA-456C-9923-91E5238FF3A6}" presName="sibTrans" presStyleLbl="sibTrans1D1" presStyleIdx="4" presStyleCnt="5"/>
      <dgm:spPr/>
      <dgm:t>
        <a:bodyPr/>
        <a:lstStyle/>
        <a:p>
          <a:endParaRPr lang="en-US"/>
        </a:p>
      </dgm:t>
    </dgm:pt>
    <dgm:pt modelId="{CAF1696E-3609-4A39-A086-C8EED5B7765B}" type="pres">
      <dgm:prSet presAssocID="{B4CEA34A-9FBA-456C-9923-91E5238FF3A6}" presName="connectorText" presStyleLbl="sibTrans1D1" presStyleIdx="4" presStyleCnt="5"/>
      <dgm:spPr/>
      <dgm:t>
        <a:bodyPr/>
        <a:lstStyle/>
        <a:p>
          <a:endParaRPr lang="en-US"/>
        </a:p>
      </dgm:t>
    </dgm:pt>
    <dgm:pt modelId="{DB9F9289-212E-4D7C-A6B2-51620B07097C}" type="pres">
      <dgm:prSet presAssocID="{383CBE08-B316-43DD-864D-24438D311D3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3F7FAC-931B-4D7B-9F62-E32A7F2F178E}" type="presOf" srcId="{B4CEA34A-9FBA-456C-9923-91E5238FF3A6}" destId="{CAF1696E-3609-4A39-A086-C8EED5B7765B}" srcOrd="1" destOrd="0" presId="urn:microsoft.com/office/officeart/2016/7/layout/RepeatingBendingProcessNew"/>
    <dgm:cxn modelId="{B3DA0255-9F7E-46E1-8684-094FF833ABB6}" type="presOf" srcId="{D6BE216A-CADB-449E-AA77-9D1452BD9ED7}" destId="{6CAAE8DB-82AA-4270-98B0-7A925E544283}" srcOrd="0" destOrd="0" presId="urn:microsoft.com/office/officeart/2016/7/layout/RepeatingBendingProcessNew"/>
    <dgm:cxn modelId="{C87BFA15-2412-4A5A-A9FC-381F3D1F371E}" type="presOf" srcId="{491324D8-EE39-426F-84AF-9A3AEEFCAEF6}" destId="{78B01499-186B-45D5-AC7A-F8DE6B167B33}" srcOrd="0" destOrd="0" presId="urn:microsoft.com/office/officeart/2016/7/layout/RepeatingBendingProcessNew"/>
    <dgm:cxn modelId="{D39CD253-D99E-4461-A5C2-0342708F7E59}" type="presOf" srcId="{4C77E33A-96B2-4F6F-A95A-923F603020BD}" destId="{078817B6-05BF-4C58-AF43-798519160072}" srcOrd="1" destOrd="0" presId="urn:microsoft.com/office/officeart/2016/7/layout/RepeatingBendingProcessNew"/>
    <dgm:cxn modelId="{04B571C3-A975-4822-B6F5-8A3D0D090532}" srcId="{17B6DA73-4D65-4E30-8BED-BB132301DEA9}" destId="{D6BE216A-CADB-449E-AA77-9D1452BD9ED7}" srcOrd="3" destOrd="0" parTransId="{3A896476-8538-4C43-BE8E-894E163BEA55}" sibTransId="{491324D8-EE39-426F-84AF-9A3AEEFCAEF6}"/>
    <dgm:cxn modelId="{F52F130A-241B-4245-A704-1226C5B1857B}" type="presOf" srcId="{C82BED97-A224-4410-8E9A-C8A05E35B988}" destId="{465EDFB9-1552-4674-8597-A5A0FDA88167}" srcOrd="0" destOrd="0" presId="urn:microsoft.com/office/officeart/2016/7/layout/RepeatingBendingProcessNew"/>
    <dgm:cxn modelId="{DB3BFF03-3110-47BC-8E81-731FD8596562}" srcId="{17B6DA73-4D65-4E30-8BED-BB132301DEA9}" destId="{8CAE8C7C-FD3E-4BC5-8EBA-6F586C522171}" srcOrd="2" destOrd="0" parTransId="{F6F53CFB-C08E-4509-B929-BDB40FD2ECED}" sibTransId="{4C77E33A-96B2-4F6F-A95A-923F603020BD}"/>
    <dgm:cxn modelId="{81E47A42-E8F5-47FF-85C8-B997DF902800}" srcId="{C82BED97-A224-4410-8E9A-C8A05E35B988}" destId="{C1BFC77E-557C-46D7-B34E-C6428E52EDC6}" srcOrd="0" destOrd="0" parTransId="{6173D0EF-902C-4B29-9EB1-EC42F5EAEAD0}" sibTransId="{D2CBCB84-6426-47FE-82D2-F801367EE59F}"/>
    <dgm:cxn modelId="{BA24607C-16FB-419B-9D7D-3F32A36CE4E6}" srcId="{D6BE216A-CADB-449E-AA77-9D1452BD9ED7}" destId="{185F37FD-0DF2-49DB-94D5-57DA78AA1091}" srcOrd="0" destOrd="0" parTransId="{F3DAB9C3-3896-44FA-99C2-48BFC4D6E234}" sibTransId="{233672F8-9F36-4634-B33A-39880FF08D8C}"/>
    <dgm:cxn modelId="{737C3B40-C95A-430C-A99D-38725C283994}" type="presOf" srcId="{B4CEA34A-9FBA-456C-9923-91E5238FF3A6}" destId="{0BE9F864-BA8E-4501-83D7-69738AD4ABB6}" srcOrd="0" destOrd="0" presId="urn:microsoft.com/office/officeart/2016/7/layout/RepeatingBendingProcessNew"/>
    <dgm:cxn modelId="{4F3C8820-26E3-4F26-806B-351E0C07F68B}" type="presOf" srcId="{FD96722B-D0AC-44C3-89B7-44A58248A06F}" destId="{0ECAC472-4A05-4384-8745-783F2B038842}" srcOrd="0" destOrd="0" presId="urn:microsoft.com/office/officeart/2016/7/layout/RepeatingBendingProcessNew"/>
    <dgm:cxn modelId="{B5CF751D-E060-471D-ACD4-3624732721E6}" srcId="{AA0E466D-DFF4-4F54-9271-19ABCA0F96EA}" destId="{8C066FEF-2C5A-4A3B-905B-868700A98D6D}" srcOrd="0" destOrd="0" parTransId="{06BA4FE5-240D-4257-AE70-B3306347C86D}" sibTransId="{EE1608ED-2C36-42D6-80CB-1FBAEB10E0E3}"/>
    <dgm:cxn modelId="{DEA58762-19D2-4929-A3B0-428D72E17C76}" type="presOf" srcId="{17B6DA73-4D65-4E30-8BED-BB132301DEA9}" destId="{23801624-DD48-4031-BFB0-E173111CD7F6}" srcOrd="0" destOrd="0" presId="urn:microsoft.com/office/officeart/2016/7/layout/RepeatingBendingProcessNew"/>
    <dgm:cxn modelId="{2740E5DA-42DF-4E73-9FDA-BE1E30D13CFD}" srcId="{383CBE08-B316-43DD-864D-24438D311D38}" destId="{39D9A0AA-B3E3-448E-B21F-9C192D01E0C6}" srcOrd="0" destOrd="0" parTransId="{B008060B-061A-434F-8486-48AB4392DE0C}" sibTransId="{4ABFF1C4-6CD7-4B7A-BB1D-5C1B43C26B81}"/>
    <dgm:cxn modelId="{F192F14D-DD71-4433-9A3A-969AD8C56C1A}" type="presOf" srcId="{FC6D6E39-444C-4597-AC79-3EDEFD00CFC3}" destId="{ADAFAA80-9E3A-42F4-9A38-2DDAE1201DCE}" srcOrd="0" destOrd="1" presId="urn:microsoft.com/office/officeart/2016/7/layout/RepeatingBendingProcessNew"/>
    <dgm:cxn modelId="{79319508-F2A7-4D64-8B09-4443323E3BF1}" type="presOf" srcId="{5AA0D715-05DC-43DB-9C97-5AE625060C14}" destId="{0C039BEC-1B1E-478E-8CFB-212C5113CD5F}" srcOrd="0" destOrd="0" presId="urn:microsoft.com/office/officeart/2016/7/layout/RepeatingBendingProcessNew"/>
    <dgm:cxn modelId="{76926F75-E870-4713-996C-18DEA33BF48C}" srcId="{17B6DA73-4D65-4E30-8BED-BB132301DEA9}" destId="{FD96722B-D0AC-44C3-89B7-44A58248A06F}" srcOrd="4" destOrd="0" parTransId="{0B0ECD29-F0E4-4FE2-8739-077401AC855B}" sibTransId="{B4CEA34A-9FBA-456C-9923-91E5238FF3A6}"/>
    <dgm:cxn modelId="{7A2CBDC8-C400-40B0-842B-032F8E9F7767}" type="presOf" srcId="{AA0E466D-DFF4-4F54-9271-19ABCA0F96EA}" destId="{82C58EE9-4065-40A4-B132-1258B5F863F1}" srcOrd="0" destOrd="0" presId="urn:microsoft.com/office/officeart/2016/7/layout/RepeatingBendingProcessNew"/>
    <dgm:cxn modelId="{D87166E0-E23F-436A-BC25-33F246E56C43}" type="presOf" srcId="{491324D8-EE39-426F-84AF-9A3AEEFCAEF6}" destId="{6D9BDF10-9D87-4C78-85FE-3CD7CBA58EC2}" srcOrd="1" destOrd="0" presId="urn:microsoft.com/office/officeart/2016/7/layout/RepeatingBendingProcessNew"/>
    <dgm:cxn modelId="{28214DB3-1339-4714-A5CE-4F50883486C4}" type="presOf" srcId="{9DB96642-4C67-489C-BBB2-095BE96DF73D}" destId="{0ECAC472-4A05-4384-8745-783F2B038842}" srcOrd="0" destOrd="1" presId="urn:microsoft.com/office/officeart/2016/7/layout/RepeatingBendingProcessNew"/>
    <dgm:cxn modelId="{7616B206-7FE3-45A3-8172-4FA089B266B7}" type="presOf" srcId="{816C659E-656A-4951-A82D-DA1FBE8CF448}" destId="{FED6A7BE-6300-4649-BC28-57206CEE4D54}" srcOrd="1" destOrd="0" presId="urn:microsoft.com/office/officeart/2016/7/layout/RepeatingBendingProcessNew"/>
    <dgm:cxn modelId="{11498DA0-7030-4F67-B380-B21DD51B069B}" type="presOf" srcId="{8CAE8C7C-FD3E-4BC5-8EBA-6F586C522171}" destId="{ADAFAA80-9E3A-42F4-9A38-2DDAE1201DCE}" srcOrd="0" destOrd="0" presId="urn:microsoft.com/office/officeart/2016/7/layout/RepeatingBendingProcessNew"/>
    <dgm:cxn modelId="{1BEC8BC6-981E-40AE-AB5D-EC6C80EED3A6}" type="presOf" srcId="{383CBE08-B316-43DD-864D-24438D311D38}" destId="{DB9F9289-212E-4D7C-A6B2-51620B07097C}" srcOrd="0" destOrd="0" presId="urn:microsoft.com/office/officeart/2016/7/layout/RepeatingBendingProcessNew"/>
    <dgm:cxn modelId="{1538B595-3DC7-4ECE-A5C3-E39F0AFDC015}" type="presOf" srcId="{5AA0D715-05DC-43DB-9C97-5AE625060C14}" destId="{D0628B27-1331-460F-A43A-FBE57808CF58}" srcOrd="1" destOrd="0" presId="urn:microsoft.com/office/officeart/2016/7/layout/RepeatingBendingProcessNew"/>
    <dgm:cxn modelId="{BB7C3F50-F3DE-4432-BB9F-11C3AF4E6EDC}" type="presOf" srcId="{8C066FEF-2C5A-4A3B-905B-868700A98D6D}" destId="{82C58EE9-4065-40A4-B132-1258B5F863F1}" srcOrd="0" destOrd="1" presId="urn:microsoft.com/office/officeart/2016/7/layout/RepeatingBendingProcessNew"/>
    <dgm:cxn modelId="{858DB434-C251-411E-A2CF-14984D380C36}" type="presOf" srcId="{39D9A0AA-B3E3-448E-B21F-9C192D01E0C6}" destId="{DB9F9289-212E-4D7C-A6B2-51620B07097C}" srcOrd="0" destOrd="1" presId="urn:microsoft.com/office/officeart/2016/7/layout/RepeatingBendingProcessNew"/>
    <dgm:cxn modelId="{EEAADAD2-C098-4A10-80CB-394A78D60572}" srcId="{17B6DA73-4D65-4E30-8BED-BB132301DEA9}" destId="{AA0E466D-DFF4-4F54-9271-19ABCA0F96EA}" srcOrd="0" destOrd="0" parTransId="{2F86A8FF-5D97-4B9D-839A-93A3E578D3EB}" sibTransId="{5AA0D715-05DC-43DB-9C97-5AE625060C14}"/>
    <dgm:cxn modelId="{AFEF2F1B-C91B-4A0A-9FCA-A49F74D139A6}" type="presOf" srcId="{4C77E33A-96B2-4F6F-A95A-923F603020BD}" destId="{2C965BFD-B692-448C-80D8-3A92BC8E33CD}" srcOrd="0" destOrd="0" presId="urn:microsoft.com/office/officeart/2016/7/layout/RepeatingBendingProcessNew"/>
    <dgm:cxn modelId="{ECF0DCEC-13CE-4444-81F4-3CA41BD082C3}" type="presOf" srcId="{185F37FD-0DF2-49DB-94D5-57DA78AA1091}" destId="{6CAAE8DB-82AA-4270-98B0-7A925E544283}" srcOrd="0" destOrd="1" presId="urn:microsoft.com/office/officeart/2016/7/layout/RepeatingBendingProcessNew"/>
    <dgm:cxn modelId="{BF8B5BCD-F76F-40A1-A60B-A5A6C47309E6}" srcId="{17B6DA73-4D65-4E30-8BED-BB132301DEA9}" destId="{383CBE08-B316-43DD-864D-24438D311D38}" srcOrd="5" destOrd="0" parTransId="{7F174329-AD2D-4FF0-9E5B-CAEA2685651D}" sibTransId="{A7EAC3B4-B2D7-46BC-9F2F-33091966DB4C}"/>
    <dgm:cxn modelId="{E4A5C8AA-92CF-45A7-8B35-12CA93D6935A}" srcId="{FD96722B-D0AC-44C3-89B7-44A58248A06F}" destId="{9DB96642-4C67-489C-BBB2-095BE96DF73D}" srcOrd="0" destOrd="0" parTransId="{B278BA30-BB88-4847-ABF8-9CBEF29B4436}" sibTransId="{B7BDDDD1-5F93-4692-95A4-B95EC8C5C734}"/>
    <dgm:cxn modelId="{D88C015C-0138-4E39-8483-D6D2717406EE}" srcId="{17B6DA73-4D65-4E30-8BED-BB132301DEA9}" destId="{C82BED97-A224-4410-8E9A-C8A05E35B988}" srcOrd="1" destOrd="0" parTransId="{79CC24B3-954A-424C-A765-E6CB375FF3FC}" sibTransId="{816C659E-656A-4951-A82D-DA1FBE8CF448}"/>
    <dgm:cxn modelId="{E96BE296-7C5D-4A3C-9C39-CBCDFAEE9B27}" type="presOf" srcId="{816C659E-656A-4951-A82D-DA1FBE8CF448}" destId="{DF41F359-E947-406A-95CE-74200A0F9E1C}" srcOrd="0" destOrd="0" presId="urn:microsoft.com/office/officeart/2016/7/layout/RepeatingBendingProcessNew"/>
    <dgm:cxn modelId="{AE784456-5F62-45F4-A93C-6824E82550DA}" type="presOf" srcId="{C1BFC77E-557C-46D7-B34E-C6428E52EDC6}" destId="{465EDFB9-1552-4674-8597-A5A0FDA88167}" srcOrd="0" destOrd="1" presId="urn:microsoft.com/office/officeart/2016/7/layout/RepeatingBendingProcessNew"/>
    <dgm:cxn modelId="{EAC7BAB9-9878-4964-BF5B-D9E161B2423F}" srcId="{8CAE8C7C-FD3E-4BC5-8EBA-6F586C522171}" destId="{FC6D6E39-444C-4597-AC79-3EDEFD00CFC3}" srcOrd="0" destOrd="0" parTransId="{D293B31F-74BC-4E4C-8B43-4D1F08D525DF}" sibTransId="{CF589515-09DA-4517-8864-CFB88A841BE3}"/>
    <dgm:cxn modelId="{9546ECE5-9C8A-42C2-9374-6157E45900CE}" type="presParOf" srcId="{23801624-DD48-4031-BFB0-E173111CD7F6}" destId="{82C58EE9-4065-40A4-B132-1258B5F863F1}" srcOrd="0" destOrd="0" presId="urn:microsoft.com/office/officeart/2016/7/layout/RepeatingBendingProcessNew"/>
    <dgm:cxn modelId="{D38D93D1-7134-4393-BD65-CC453792FA5E}" type="presParOf" srcId="{23801624-DD48-4031-BFB0-E173111CD7F6}" destId="{0C039BEC-1B1E-478E-8CFB-212C5113CD5F}" srcOrd="1" destOrd="0" presId="urn:microsoft.com/office/officeart/2016/7/layout/RepeatingBendingProcessNew"/>
    <dgm:cxn modelId="{11D71232-0E30-4B24-B52F-B6F40A90F3E8}" type="presParOf" srcId="{0C039BEC-1B1E-478E-8CFB-212C5113CD5F}" destId="{D0628B27-1331-460F-A43A-FBE57808CF58}" srcOrd="0" destOrd="0" presId="urn:microsoft.com/office/officeart/2016/7/layout/RepeatingBendingProcessNew"/>
    <dgm:cxn modelId="{A3614E7E-E7E9-4863-B139-BE1F7E2B929C}" type="presParOf" srcId="{23801624-DD48-4031-BFB0-E173111CD7F6}" destId="{465EDFB9-1552-4674-8597-A5A0FDA88167}" srcOrd="2" destOrd="0" presId="urn:microsoft.com/office/officeart/2016/7/layout/RepeatingBendingProcessNew"/>
    <dgm:cxn modelId="{01C555CA-F4F4-4235-A4EF-53F7B5454514}" type="presParOf" srcId="{23801624-DD48-4031-BFB0-E173111CD7F6}" destId="{DF41F359-E947-406A-95CE-74200A0F9E1C}" srcOrd="3" destOrd="0" presId="urn:microsoft.com/office/officeart/2016/7/layout/RepeatingBendingProcessNew"/>
    <dgm:cxn modelId="{E1040F57-FD4B-4EC1-BC12-F66E4CB54272}" type="presParOf" srcId="{DF41F359-E947-406A-95CE-74200A0F9E1C}" destId="{FED6A7BE-6300-4649-BC28-57206CEE4D54}" srcOrd="0" destOrd="0" presId="urn:microsoft.com/office/officeart/2016/7/layout/RepeatingBendingProcessNew"/>
    <dgm:cxn modelId="{68CA38DE-F242-4EA4-9601-E047526D0C4A}" type="presParOf" srcId="{23801624-DD48-4031-BFB0-E173111CD7F6}" destId="{ADAFAA80-9E3A-42F4-9A38-2DDAE1201DCE}" srcOrd="4" destOrd="0" presId="urn:microsoft.com/office/officeart/2016/7/layout/RepeatingBendingProcessNew"/>
    <dgm:cxn modelId="{C0747E60-5B34-4643-8843-8110A310CB02}" type="presParOf" srcId="{23801624-DD48-4031-BFB0-E173111CD7F6}" destId="{2C965BFD-B692-448C-80D8-3A92BC8E33CD}" srcOrd="5" destOrd="0" presId="urn:microsoft.com/office/officeart/2016/7/layout/RepeatingBendingProcessNew"/>
    <dgm:cxn modelId="{81CFF878-51A7-4F76-803D-A7C58135D83F}" type="presParOf" srcId="{2C965BFD-B692-448C-80D8-3A92BC8E33CD}" destId="{078817B6-05BF-4C58-AF43-798519160072}" srcOrd="0" destOrd="0" presId="urn:microsoft.com/office/officeart/2016/7/layout/RepeatingBendingProcessNew"/>
    <dgm:cxn modelId="{84AA3FD0-37AC-4F9E-A093-10AFA84B6359}" type="presParOf" srcId="{23801624-DD48-4031-BFB0-E173111CD7F6}" destId="{6CAAE8DB-82AA-4270-98B0-7A925E544283}" srcOrd="6" destOrd="0" presId="urn:microsoft.com/office/officeart/2016/7/layout/RepeatingBendingProcessNew"/>
    <dgm:cxn modelId="{0A8145AC-25BF-40A0-A665-020FB981FA1A}" type="presParOf" srcId="{23801624-DD48-4031-BFB0-E173111CD7F6}" destId="{78B01499-186B-45D5-AC7A-F8DE6B167B33}" srcOrd="7" destOrd="0" presId="urn:microsoft.com/office/officeart/2016/7/layout/RepeatingBendingProcessNew"/>
    <dgm:cxn modelId="{525ADAA9-73AF-44E8-AD2D-4765CF3ECB9D}" type="presParOf" srcId="{78B01499-186B-45D5-AC7A-F8DE6B167B33}" destId="{6D9BDF10-9D87-4C78-85FE-3CD7CBA58EC2}" srcOrd="0" destOrd="0" presId="urn:microsoft.com/office/officeart/2016/7/layout/RepeatingBendingProcessNew"/>
    <dgm:cxn modelId="{AE80B27B-FC8D-458B-B15E-85E6D32DB7AB}" type="presParOf" srcId="{23801624-DD48-4031-BFB0-E173111CD7F6}" destId="{0ECAC472-4A05-4384-8745-783F2B038842}" srcOrd="8" destOrd="0" presId="urn:microsoft.com/office/officeart/2016/7/layout/RepeatingBendingProcessNew"/>
    <dgm:cxn modelId="{1105E3E3-452F-4735-80F3-82BF54EBD969}" type="presParOf" srcId="{23801624-DD48-4031-BFB0-E173111CD7F6}" destId="{0BE9F864-BA8E-4501-83D7-69738AD4ABB6}" srcOrd="9" destOrd="0" presId="urn:microsoft.com/office/officeart/2016/7/layout/RepeatingBendingProcessNew"/>
    <dgm:cxn modelId="{39EBC2B9-3E7B-4383-AC68-DCABBAE5D6DD}" type="presParOf" srcId="{0BE9F864-BA8E-4501-83D7-69738AD4ABB6}" destId="{CAF1696E-3609-4A39-A086-C8EED5B7765B}" srcOrd="0" destOrd="0" presId="urn:microsoft.com/office/officeart/2016/7/layout/RepeatingBendingProcessNew"/>
    <dgm:cxn modelId="{C6072EDC-0CE5-4925-B50E-D349ACB2BBDA}" type="presParOf" srcId="{23801624-DD48-4031-BFB0-E173111CD7F6}" destId="{DB9F9289-212E-4D7C-A6B2-51620B07097C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ED9985-C86D-4377-A6EE-941EB7184D5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4B6968E-FA23-49DD-93FA-F6810C7D340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Performance</a:t>
          </a:r>
        </a:p>
      </dgm:t>
    </dgm:pt>
    <dgm:pt modelId="{20458A28-63B8-4DB2-BC87-7E3008F3DB61}" type="parTrans" cxnId="{1A2F9237-9FB4-499E-A6E1-059C57A6BAB5}">
      <dgm:prSet/>
      <dgm:spPr/>
      <dgm:t>
        <a:bodyPr/>
        <a:lstStyle/>
        <a:p>
          <a:endParaRPr lang="en-US"/>
        </a:p>
      </dgm:t>
    </dgm:pt>
    <dgm:pt modelId="{58D0AB4B-4819-4A09-BE5E-E59F344F8BF0}" type="sibTrans" cxnId="{1A2F9237-9FB4-499E-A6E1-059C57A6BAB5}">
      <dgm:prSet/>
      <dgm:spPr/>
      <dgm:t>
        <a:bodyPr/>
        <a:lstStyle/>
        <a:p>
          <a:endParaRPr lang="en-US"/>
        </a:p>
      </dgm:t>
    </dgm:pt>
    <dgm:pt modelId="{131C1E8B-A6CC-4646-893A-28CB32FFB8A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Relationships</a:t>
          </a:r>
        </a:p>
      </dgm:t>
    </dgm:pt>
    <dgm:pt modelId="{6FF3D34E-A98E-4CC8-9862-1F4573E8AC6A}" type="parTrans" cxnId="{4940A68B-6676-47E4-B4E6-D7FDD1F28996}">
      <dgm:prSet/>
      <dgm:spPr/>
      <dgm:t>
        <a:bodyPr/>
        <a:lstStyle/>
        <a:p>
          <a:endParaRPr lang="en-US"/>
        </a:p>
      </dgm:t>
    </dgm:pt>
    <dgm:pt modelId="{D4F0AE01-8B99-4514-8D67-E67AAC55B7BF}" type="sibTrans" cxnId="{4940A68B-6676-47E4-B4E6-D7FDD1F28996}">
      <dgm:prSet/>
      <dgm:spPr/>
      <dgm:t>
        <a:bodyPr/>
        <a:lstStyle/>
        <a:p>
          <a:endParaRPr lang="en-US"/>
        </a:p>
      </dgm:t>
    </dgm:pt>
    <dgm:pt modelId="{5BB1D3BE-DC24-4DA4-B4F7-C0572AEB139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Career Growth</a:t>
          </a:r>
        </a:p>
      </dgm:t>
    </dgm:pt>
    <dgm:pt modelId="{EF9EA71D-0355-48AB-8465-5A40DF6C5222}" type="parTrans" cxnId="{3BF5DECC-4683-4430-B76E-E2688D92EBC5}">
      <dgm:prSet/>
      <dgm:spPr/>
      <dgm:t>
        <a:bodyPr/>
        <a:lstStyle/>
        <a:p>
          <a:endParaRPr lang="en-US"/>
        </a:p>
      </dgm:t>
    </dgm:pt>
    <dgm:pt modelId="{F7937038-22C0-4CFA-8826-6F078177E66E}" type="sibTrans" cxnId="{3BF5DECC-4683-4430-B76E-E2688D92EBC5}">
      <dgm:prSet/>
      <dgm:spPr/>
      <dgm:t>
        <a:bodyPr/>
        <a:lstStyle/>
        <a:p>
          <a:endParaRPr lang="en-US"/>
        </a:p>
      </dgm:t>
    </dgm:pt>
    <dgm:pt modelId="{C6E00956-DEE1-4C93-B39E-842C9966960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Well-Being</a:t>
          </a:r>
        </a:p>
      </dgm:t>
    </dgm:pt>
    <dgm:pt modelId="{835D68B1-0E46-45AC-8354-5F51FBFE8706}" type="parTrans" cxnId="{E8780F3A-DFB7-4E80-89ED-3BC435D2F6B8}">
      <dgm:prSet/>
      <dgm:spPr/>
      <dgm:t>
        <a:bodyPr/>
        <a:lstStyle/>
        <a:p>
          <a:endParaRPr lang="en-US"/>
        </a:p>
      </dgm:t>
    </dgm:pt>
    <dgm:pt modelId="{F12A32AE-9D60-4E45-88BB-C0BD2304935E}" type="sibTrans" cxnId="{E8780F3A-DFB7-4E80-89ED-3BC435D2F6B8}">
      <dgm:prSet/>
      <dgm:spPr/>
      <dgm:t>
        <a:bodyPr/>
        <a:lstStyle/>
        <a:p>
          <a:endParaRPr lang="en-US"/>
        </a:p>
      </dgm:t>
    </dgm:pt>
    <dgm:pt modelId="{6206B1F2-13CF-41AC-BA3A-E75281CD801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Fitting in with the culture can boost your motivation and productivity.</a:t>
          </a:r>
        </a:p>
      </dgm:t>
    </dgm:pt>
    <dgm:pt modelId="{3C26D871-930D-4627-BDA1-E4A8DD69FDBF}" type="parTrans" cxnId="{12353423-D004-452B-830E-AF1C8695F928}">
      <dgm:prSet/>
      <dgm:spPr/>
      <dgm:t>
        <a:bodyPr/>
        <a:lstStyle/>
        <a:p>
          <a:endParaRPr lang="en-US"/>
        </a:p>
      </dgm:t>
    </dgm:pt>
    <dgm:pt modelId="{081EA1C6-E886-46D2-ADA0-0FA8CF6DB37A}" type="sibTrans" cxnId="{12353423-D004-452B-830E-AF1C8695F928}">
      <dgm:prSet/>
      <dgm:spPr/>
      <dgm:t>
        <a:bodyPr/>
        <a:lstStyle/>
        <a:p>
          <a:endParaRPr lang="en-US"/>
        </a:p>
      </dgm:t>
    </dgm:pt>
    <dgm:pt modelId="{E6091484-E2EE-4B04-830B-7FFA9D55984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Understanding the norms helps you build stronger connections with colleagues.</a:t>
          </a:r>
        </a:p>
      </dgm:t>
    </dgm:pt>
    <dgm:pt modelId="{EC2F1D09-3916-46F3-994C-7F27D12E4FF0}" type="parTrans" cxnId="{E9EA6ABF-B43D-417E-A1B8-3C3F5140ED6F}">
      <dgm:prSet/>
      <dgm:spPr/>
      <dgm:t>
        <a:bodyPr/>
        <a:lstStyle/>
        <a:p>
          <a:endParaRPr lang="en-US"/>
        </a:p>
      </dgm:t>
    </dgm:pt>
    <dgm:pt modelId="{2ABFE299-6868-4856-AF61-C936BCB4AAD0}" type="sibTrans" cxnId="{E9EA6ABF-B43D-417E-A1B8-3C3F5140ED6F}">
      <dgm:prSet/>
      <dgm:spPr/>
      <dgm:t>
        <a:bodyPr/>
        <a:lstStyle/>
        <a:p>
          <a:endParaRPr lang="en-US"/>
        </a:p>
      </dgm:t>
    </dgm:pt>
    <dgm:pt modelId="{EF03A97D-63B2-4E59-ACB6-F0D539F9BE9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Knowing how the company operates can guide your career path.</a:t>
          </a:r>
        </a:p>
      </dgm:t>
    </dgm:pt>
    <dgm:pt modelId="{85640736-A341-46FA-8411-3E9E2B42AB1C}" type="parTrans" cxnId="{ED1A6177-2F3D-4613-895F-B14738DAAB83}">
      <dgm:prSet/>
      <dgm:spPr/>
      <dgm:t>
        <a:bodyPr/>
        <a:lstStyle/>
        <a:p>
          <a:endParaRPr lang="en-US"/>
        </a:p>
      </dgm:t>
    </dgm:pt>
    <dgm:pt modelId="{C7ED8FEF-26EE-45C0-B02D-264F2CF77135}" type="sibTrans" cxnId="{ED1A6177-2F3D-4613-895F-B14738DAAB83}">
      <dgm:prSet/>
      <dgm:spPr/>
      <dgm:t>
        <a:bodyPr/>
        <a:lstStyle/>
        <a:p>
          <a:endParaRPr lang="en-US"/>
        </a:p>
      </dgm:t>
    </dgm:pt>
    <dgm:pt modelId="{81BF2959-F915-4BD2-99E3-9A8B7465641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A positive culture promotes a healthier and happier work environment.</a:t>
          </a:r>
        </a:p>
      </dgm:t>
    </dgm:pt>
    <dgm:pt modelId="{FAD8F7F0-682D-41A3-BD31-692AE2A114B5}" type="parTrans" cxnId="{6DB2780B-0960-41DF-83E5-61317EC58B11}">
      <dgm:prSet/>
      <dgm:spPr/>
      <dgm:t>
        <a:bodyPr/>
        <a:lstStyle/>
        <a:p>
          <a:endParaRPr lang="en-US"/>
        </a:p>
      </dgm:t>
    </dgm:pt>
    <dgm:pt modelId="{2F5AA2A0-171C-4C0F-8C5E-964F9A58B51C}" type="sibTrans" cxnId="{6DB2780B-0960-41DF-83E5-61317EC58B11}">
      <dgm:prSet/>
      <dgm:spPr/>
      <dgm:t>
        <a:bodyPr/>
        <a:lstStyle/>
        <a:p>
          <a:endParaRPr lang="en-US"/>
        </a:p>
      </dgm:t>
    </dgm:pt>
    <dgm:pt modelId="{D786B878-E1B0-403F-AB5E-FFDB428A47FA}" type="pres">
      <dgm:prSet presAssocID="{3FED9985-C86D-4377-A6EE-941EB7184D5A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49ED4D-434A-4EAF-BA18-82C155729288}" type="pres">
      <dgm:prSet presAssocID="{E4B6968E-FA23-49DD-93FA-F6810C7D340C}" presName="compNode" presStyleCnt="0"/>
      <dgm:spPr/>
    </dgm:pt>
    <dgm:pt modelId="{ED87E219-0CB3-4FDA-B9A4-81CF07FDFA53}" type="pres">
      <dgm:prSet presAssocID="{E4B6968E-FA23-49DD-93FA-F6810C7D340C}" presName="bgRect" presStyleLbl="bgShp" presStyleIdx="0" presStyleCnt="4"/>
      <dgm:spPr/>
    </dgm:pt>
    <dgm:pt modelId="{DD57693A-3D18-4607-B0DC-358C7E03E0FA}" type="pres">
      <dgm:prSet presAssocID="{E4B6968E-FA23-49DD-93FA-F6810C7D340C}" presName="iconRect" presStyleLbl="node1" presStyleIdx="0" presStyleCnt="4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Group Success"/>
        </a:ext>
      </dgm:extLst>
    </dgm:pt>
    <dgm:pt modelId="{65EAE70F-E1EF-4445-8DAA-0A1D05C06DDD}" type="pres">
      <dgm:prSet presAssocID="{E4B6968E-FA23-49DD-93FA-F6810C7D340C}" presName="spaceRect" presStyleCnt="0"/>
      <dgm:spPr/>
    </dgm:pt>
    <dgm:pt modelId="{D1419259-4DBC-4426-B7F0-AD8BA9036694}" type="pres">
      <dgm:prSet presAssocID="{E4B6968E-FA23-49DD-93FA-F6810C7D340C}" presName="parTx" presStyleLbl="revTx" presStyleIdx="0" presStyleCnt="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85575AB9-5C9A-4561-B70E-37B548C4C9A5}" type="pres">
      <dgm:prSet presAssocID="{E4B6968E-FA23-49DD-93FA-F6810C7D340C}" presName="desTx" presStyleLbl="revTx" presStyleIdx="1" presStyleCnt="8">
        <dgm:presLayoutVars/>
      </dgm:prSet>
      <dgm:spPr/>
      <dgm:t>
        <a:bodyPr/>
        <a:lstStyle/>
        <a:p>
          <a:endParaRPr lang="en-US"/>
        </a:p>
      </dgm:t>
    </dgm:pt>
    <dgm:pt modelId="{275E7D6E-1FC0-479F-88DC-44ACAF9C6F16}" type="pres">
      <dgm:prSet presAssocID="{58D0AB4B-4819-4A09-BE5E-E59F344F8BF0}" presName="sibTrans" presStyleCnt="0"/>
      <dgm:spPr/>
    </dgm:pt>
    <dgm:pt modelId="{A447329F-8100-4425-8655-CFA8A0B046A0}" type="pres">
      <dgm:prSet presAssocID="{131C1E8B-A6CC-4646-893A-28CB32FFB8A6}" presName="compNode" presStyleCnt="0"/>
      <dgm:spPr/>
    </dgm:pt>
    <dgm:pt modelId="{63717999-D21D-4783-BCDC-38897B3F1FF8}" type="pres">
      <dgm:prSet presAssocID="{131C1E8B-A6CC-4646-893A-28CB32FFB8A6}" presName="bgRect" presStyleLbl="bgShp" presStyleIdx="1" presStyleCnt="4"/>
      <dgm:spPr/>
    </dgm:pt>
    <dgm:pt modelId="{DEDBEBCC-9F18-4E01-86A1-D8215BA21BEF}" type="pres">
      <dgm:prSet presAssocID="{131C1E8B-A6CC-4646-893A-28CB32FFB8A6}" presName="iconRect" presStyleLbl="node1" presStyleIdx="1" presStyleCnt="4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CD9E0306-84C4-421C-90F8-B473729DCBA3}" type="pres">
      <dgm:prSet presAssocID="{131C1E8B-A6CC-4646-893A-28CB32FFB8A6}" presName="spaceRect" presStyleCnt="0"/>
      <dgm:spPr/>
    </dgm:pt>
    <dgm:pt modelId="{A23003A9-D389-464B-91CD-4DD48B07A1E5}" type="pres">
      <dgm:prSet presAssocID="{131C1E8B-A6CC-4646-893A-28CB32FFB8A6}" presName="parTx" presStyleLbl="revTx" presStyleIdx="2" presStyleCnt="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E2CCBC67-B65C-4B02-8593-87869B2D71DE}" type="pres">
      <dgm:prSet presAssocID="{131C1E8B-A6CC-4646-893A-28CB32FFB8A6}" presName="desTx" presStyleLbl="revTx" presStyleIdx="3" presStyleCnt="8">
        <dgm:presLayoutVars/>
      </dgm:prSet>
      <dgm:spPr/>
      <dgm:t>
        <a:bodyPr/>
        <a:lstStyle/>
        <a:p>
          <a:endParaRPr lang="en-US"/>
        </a:p>
      </dgm:t>
    </dgm:pt>
    <dgm:pt modelId="{6E12AFE5-683C-4825-AF24-30BD19A3BF9B}" type="pres">
      <dgm:prSet presAssocID="{D4F0AE01-8B99-4514-8D67-E67AAC55B7BF}" presName="sibTrans" presStyleCnt="0"/>
      <dgm:spPr/>
    </dgm:pt>
    <dgm:pt modelId="{A7FC1BA1-BC6C-4D37-A201-05A993311A8A}" type="pres">
      <dgm:prSet presAssocID="{5BB1D3BE-DC24-4DA4-B4F7-C0572AEB139A}" presName="compNode" presStyleCnt="0"/>
      <dgm:spPr/>
    </dgm:pt>
    <dgm:pt modelId="{CE685893-0810-4971-B3F1-7840AFD9DD27}" type="pres">
      <dgm:prSet presAssocID="{5BB1D3BE-DC24-4DA4-B4F7-C0572AEB139A}" presName="bgRect" presStyleLbl="bgShp" presStyleIdx="2" presStyleCnt="4"/>
      <dgm:spPr/>
    </dgm:pt>
    <dgm:pt modelId="{2EBDCE78-618F-4608-8E70-71EC883F5A7C}" type="pres">
      <dgm:prSet presAssocID="{5BB1D3BE-DC24-4DA4-B4F7-C0572AEB139A}" presName="iconRect" presStyleLbl="node1" presStyleIdx="2" presStyleCnt="4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riefcase"/>
        </a:ext>
      </dgm:extLst>
    </dgm:pt>
    <dgm:pt modelId="{54EC32BF-123F-447F-9B95-2896B0F9D95F}" type="pres">
      <dgm:prSet presAssocID="{5BB1D3BE-DC24-4DA4-B4F7-C0572AEB139A}" presName="spaceRect" presStyleCnt="0"/>
      <dgm:spPr/>
    </dgm:pt>
    <dgm:pt modelId="{DF467FFF-6C4E-44C4-B189-3CD81EDD3A74}" type="pres">
      <dgm:prSet presAssocID="{5BB1D3BE-DC24-4DA4-B4F7-C0572AEB139A}" presName="parTx" presStyleLbl="revTx" presStyleIdx="4" presStyleCnt="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E243ABE-B7A2-44D6-B299-FF7D6B0F4541}" type="pres">
      <dgm:prSet presAssocID="{5BB1D3BE-DC24-4DA4-B4F7-C0572AEB139A}" presName="desTx" presStyleLbl="revTx" presStyleIdx="5" presStyleCnt="8">
        <dgm:presLayoutVars/>
      </dgm:prSet>
      <dgm:spPr/>
      <dgm:t>
        <a:bodyPr/>
        <a:lstStyle/>
        <a:p>
          <a:endParaRPr lang="en-US"/>
        </a:p>
      </dgm:t>
    </dgm:pt>
    <dgm:pt modelId="{BBDD406B-A9C5-4C6C-9397-D938ACC84E0F}" type="pres">
      <dgm:prSet presAssocID="{F7937038-22C0-4CFA-8826-6F078177E66E}" presName="sibTrans" presStyleCnt="0"/>
      <dgm:spPr/>
    </dgm:pt>
    <dgm:pt modelId="{7AF6EF9A-772C-4311-9C68-2C9F08F29722}" type="pres">
      <dgm:prSet presAssocID="{C6E00956-DEE1-4C93-B39E-842C9966960C}" presName="compNode" presStyleCnt="0"/>
      <dgm:spPr/>
    </dgm:pt>
    <dgm:pt modelId="{95628C4F-2CA5-4F65-9F73-C27B291F1AD2}" type="pres">
      <dgm:prSet presAssocID="{C6E00956-DEE1-4C93-B39E-842C9966960C}" presName="bgRect" presStyleLbl="bgShp" presStyleIdx="3" presStyleCnt="4"/>
      <dgm:spPr/>
    </dgm:pt>
    <dgm:pt modelId="{36D26C74-DC84-4F3E-8599-ED756B442C2A}" type="pres">
      <dgm:prSet presAssocID="{C6E00956-DEE1-4C93-B39E-842C9966960C}" presName="iconRect" presStyleLbl="node1" presStyleIdx="3" presStyleCnt="4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Dance"/>
        </a:ext>
      </dgm:extLst>
    </dgm:pt>
    <dgm:pt modelId="{B098141D-F3CB-4BC8-A004-78BF138E0156}" type="pres">
      <dgm:prSet presAssocID="{C6E00956-DEE1-4C93-B39E-842C9966960C}" presName="spaceRect" presStyleCnt="0"/>
      <dgm:spPr/>
    </dgm:pt>
    <dgm:pt modelId="{20A092D7-3C3E-4F39-874D-F75B51184502}" type="pres">
      <dgm:prSet presAssocID="{C6E00956-DEE1-4C93-B39E-842C9966960C}" presName="parTx" presStyleLbl="revTx" presStyleIdx="6" presStyleCnt="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2231F79-BB8C-43D6-A4CB-7B7E3CA6E535}" type="pres">
      <dgm:prSet presAssocID="{C6E00956-DEE1-4C93-B39E-842C9966960C}" presName="desTx" presStyleLbl="revTx" presStyleIdx="7" presStyleCnt="8">
        <dgm:presLayoutVars/>
      </dgm:prSet>
      <dgm:spPr/>
      <dgm:t>
        <a:bodyPr/>
        <a:lstStyle/>
        <a:p>
          <a:endParaRPr lang="en-US"/>
        </a:p>
      </dgm:t>
    </dgm:pt>
  </dgm:ptLst>
  <dgm:cxnLst>
    <dgm:cxn modelId="{99495069-C2A1-45E5-A34A-A757F77107BC}" type="presOf" srcId="{E4B6968E-FA23-49DD-93FA-F6810C7D340C}" destId="{D1419259-4DBC-4426-B7F0-AD8BA9036694}" srcOrd="0" destOrd="0" presId="urn:microsoft.com/office/officeart/2018/2/layout/IconVerticalSolidList"/>
    <dgm:cxn modelId="{A097E707-75EA-472F-B48B-E83616800BA7}" type="presOf" srcId="{6206B1F2-13CF-41AC-BA3A-E75281CD8018}" destId="{85575AB9-5C9A-4561-B70E-37B548C4C9A5}" srcOrd="0" destOrd="0" presId="urn:microsoft.com/office/officeart/2018/2/layout/IconVerticalSolidList"/>
    <dgm:cxn modelId="{E9EA6ABF-B43D-417E-A1B8-3C3F5140ED6F}" srcId="{131C1E8B-A6CC-4646-893A-28CB32FFB8A6}" destId="{E6091484-E2EE-4B04-830B-7FFA9D559846}" srcOrd="0" destOrd="0" parTransId="{EC2F1D09-3916-46F3-994C-7F27D12E4FF0}" sibTransId="{2ABFE299-6868-4856-AF61-C936BCB4AAD0}"/>
    <dgm:cxn modelId="{ED1A6177-2F3D-4613-895F-B14738DAAB83}" srcId="{5BB1D3BE-DC24-4DA4-B4F7-C0572AEB139A}" destId="{EF03A97D-63B2-4E59-ACB6-F0D539F9BE97}" srcOrd="0" destOrd="0" parTransId="{85640736-A341-46FA-8411-3E9E2B42AB1C}" sibTransId="{C7ED8FEF-26EE-45C0-B02D-264F2CF77135}"/>
    <dgm:cxn modelId="{AECAC31B-1B9D-4BC7-87DC-ABB35F48A2A7}" type="presOf" srcId="{EF03A97D-63B2-4E59-ACB6-F0D539F9BE97}" destId="{9E243ABE-B7A2-44D6-B299-FF7D6B0F4541}" srcOrd="0" destOrd="0" presId="urn:microsoft.com/office/officeart/2018/2/layout/IconVerticalSolidList"/>
    <dgm:cxn modelId="{9A61EE0E-42A2-4202-91EB-19D5DFC7AF6F}" type="presOf" srcId="{81BF2959-F915-4BD2-99E3-9A8B7465641B}" destId="{A2231F79-BB8C-43D6-A4CB-7B7E3CA6E535}" srcOrd="0" destOrd="0" presId="urn:microsoft.com/office/officeart/2018/2/layout/IconVerticalSolidList"/>
    <dgm:cxn modelId="{273BE0EB-07FA-4355-8356-3BF8BA0396AA}" type="presOf" srcId="{3FED9985-C86D-4377-A6EE-941EB7184D5A}" destId="{D786B878-E1B0-403F-AB5E-FFDB428A47FA}" srcOrd="0" destOrd="0" presId="urn:microsoft.com/office/officeart/2018/2/layout/IconVerticalSolidList"/>
    <dgm:cxn modelId="{6DB2780B-0960-41DF-83E5-61317EC58B11}" srcId="{C6E00956-DEE1-4C93-B39E-842C9966960C}" destId="{81BF2959-F915-4BD2-99E3-9A8B7465641B}" srcOrd="0" destOrd="0" parTransId="{FAD8F7F0-682D-41A3-BD31-692AE2A114B5}" sibTransId="{2F5AA2A0-171C-4C0F-8C5E-964F9A58B51C}"/>
    <dgm:cxn modelId="{1A2F9237-9FB4-499E-A6E1-059C57A6BAB5}" srcId="{3FED9985-C86D-4377-A6EE-941EB7184D5A}" destId="{E4B6968E-FA23-49DD-93FA-F6810C7D340C}" srcOrd="0" destOrd="0" parTransId="{20458A28-63B8-4DB2-BC87-7E3008F3DB61}" sibTransId="{58D0AB4B-4819-4A09-BE5E-E59F344F8BF0}"/>
    <dgm:cxn modelId="{5D154FC6-F420-4F10-BEA7-090CECD57058}" type="presOf" srcId="{131C1E8B-A6CC-4646-893A-28CB32FFB8A6}" destId="{A23003A9-D389-464B-91CD-4DD48B07A1E5}" srcOrd="0" destOrd="0" presId="urn:microsoft.com/office/officeart/2018/2/layout/IconVerticalSolidList"/>
    <dgm:cxn modelId="{49EC6EE8-1B33-48C9-B593-2FC0616C0099}" type="presOf" srcId="{E6091484-E2EE-4B04-830B-7FFA9D559846}" destId="{E2CCBC67-B65C-4B02-8593-87869B2D71DE}" srcOrd="0" destOrd="0" presId="urn:microsoft.com/office/officeart/2018/2/layout/IconVerticalSolidList"/>
    <dgm:cxn modelId="{E8780F3A-DFB7-4E80-89ED-3BC435D2F6B8}" srcId="{3FED9985-C86D-4377-A6EE-941EB7184D5A}" destId="{C6E00956-DEE1-4C93-B39E-842C9966960C}" srcOrd="3" destOrd="0" parTransId="{835D68B1-0E46-45AC-8354-5F51FBFE8706}" sibTransId="{F12A32AE-9D60-4E45-88BB-C0BD2304935E}"/>
    <dgm:cxn modelId="{0E6131B8-4D2E-4772-9DA9-FE10377AD3B5}" type="presOf" srcId="{C6E00956-DEE1-4C93-B39E-842C9966960C}" destId="{20A092D7-3C3E-4F39-874D-F75B51184502}" srcOrd="0" destOrd="0" presId="urn:microsoft.com/office/officeart/2018/2/layout/IconVerticalSolidList"/>
    <dgm:cxn modelId="{4940A68B-6676-47E4-B4E6-D7FDD1F28996}" srcId="{3FED9985-C86D-4377-A6EE-941EB7184D5A}" destId="{131C1E8B-A6CC-4646-893A-28CB32FFB8A6}" srcOrd="1" destOrd="0" parTransId="{6FF3D34E-A98E-4CC8-9862-1F4573E8AC6A}" sibTransId="{D4F0AE01-8B99-4514-8D67-E67AAC55B7BF}"/>
    <dgm:cxn modelId="{3B2EE091-F9F8-406C-BDD8-874B37D9BE02}" type="presOf" srcId="{5BB1D3BE-DC24-4DA4-B4F7-C0572AEB139A}" destId="{DF467FFF-6C4E-44C4-B189-3CD81EDD3A74}" srcOrd="0" destOrd="0" presId="urn:microsoft.com/office/officeart/2018/2/layout/IconVerticalSolidList"/>
    <dgm:cxn modelId="{3BF5DECC-4683-4430-B76E-E2688D92EBC5}" srcId="{3FED9985-C86D-4377-A6EE-941EB7184D5A}" destId="{5BB1D3BE-DC24-4DA4-B4F7-C0572AEB139A}" srcOrd="2" destOrd="0" parTransId="{EF9EA71D-0355-48AB-8465-5A40DF6C5222}" sibTransId="{F7937038-22C0-4CFA-8826-6F078177E66E}"/>
    <dgm:cxn modelId="{12353423-D004-452B-830E-AF1C8695F928}" srcId="{E4B6968E-FA23-49DD-93FA-F6810C7D340C}" destId="{6206B1F2-13CF-41AC-BA3A-E75281CD8018}" srcOrd="0" destOrd="0" parTransId="{3C26D871-930D-4627-BDA1-E4A8DD69FDBF}" sibTransId="{081EA1C6-E886-46D2-ADA0-0FA8CF6DB37A}"/>
    <dgm:cxn modelId="{C8AABC5B-552F-4802-8418-9ABFEB9031F1}" type="presParOf" srcId="{D786B878-E1B0-403F-AB5E-FFDB428A47FA}" destId="{6749ED4D-434A-4EAF-BA18-82C155729288}" srcOrd="0" destOrd="0" presId="urn:microsoft.com/office/officeart/2018/2/layout/IconVerticalSolidList"/>
    <dgm:cxn modelId="{47473D9C-B773-45B3-A49A-D60AF3FE33BE}" type="presParOf" srcId="{6749ED4D-434A-4EAF-BA18-82C155729288}" destId="{ED87E219-0CB3-4FDA-B9A4-81CF07FDFA53}" srcOrd="0" destOrd="0" presId="urn:microsoft.com/office/officeart/2018/2/layout/IconVerticalSolidList"/>
    <dgm:cxn modelId="{54E5D3D4-75F5-40F0-97BB-9AAFDC22B3F8}" type="presParOf" srcId="{6749ED4D-434A-4EAF-BA18-82C155729288}" destId="{DD57693A-3D18-4607-B0DC-358C7E03E0FA}" srcOrd="1" destOrd="0" presId="urn:microsoft.com/office/officeart/2018/2/layout/IconVerticalSolidList"/>
    <dgm:cxn modelId="{7FB548D3-1BC4-49A0-A60F-4E828349B40D}" type="presParOf" srcId="{6749ED4D-434A-4EAF-BA18-82C155729288}" destId="{65EAE70F-E1EF-4445-8DAA-0A1D05C06DDD}" srcOrd="2" destOrd="0" presId="urn:microsoft.com/office/officeart/2018/2/layout/IconVerticalSolidList"/>
    <dgm:cxn modelId="{19F5991D-A577-4B82-B31C-01B05DB65EAF}" type="presParOf" srcId="{6749ED4D-434A-4EAF-BA18-82C155729288}" destId="{D1419259-4DBC-4426-B7F0-AD8BA9036694}" srcOrd="3" destOrd="0" presId="urn:microsoft.com/office/officeart/2018/2/layout/IconVerticalSolidList"/>
    <dgm:cxn modelId="{62A1AACB-F442-4C8A-826A-498E37445CE8}" type="presParOf" srcId="{6749ED4D-434A-4EAF-BA18-82C155729288}" destId="{85575AB9-5C9A-4561-B70E-37B548C4C9A5}" srcOrd="4" destOrd="0" presId="urn:microsoft.com/office/officeart/2018/2/layout/IconVerticalSolidList"/>
    <dgm:cxn modelId="{5AB28C62-C8E8-4727-8FE5-A6786B679011}" type="presParOf" srcId="{D786B878-E1B0-403F-AB5E-FFDB428A47FA}" destId="{275E7D6E-1FC0-479F-88DC-44ACAF9C6F16}" srcOrd="1" destOrd="0" presId="urn:microsoft.com/office/officeart/2018/2/layout/IconVerticalSolidList"/>
    <dgm:cxn modelId="{D2ED40A7-E917-437C-A871-5FAD72737FB4}" type="presParOf" srcId="{D786B878-E1B0-403F-AB5E-FFDB428A47FA}" destId="{A447329F-8100-4425-8655-CFA8A0B046A0}" srcOrd="2" destOrd="0" presId="urn:microsoft.com/office/officeart/2018/2/layout/IconVerticalSolidList"/>
    <dgm:cxn modelId="{72354FF9-09B2-4896-BF8F-6AD1271F49AA}" type="presParOf" srcId="{A447329F-8100-4425-8655-CFA8A0B046A0}" destId="{63717999-D21D-4783-BCDC-38897B3F1FF8}" srcOrd="0" destOrd="0" presId="urn:microsoft.com/office/officeart/2018/2/layout/IconVerticalSolidList"/>
    <dgm:cxn modelId="{B855D557-6CC1-4982-8B4C-C38549C81878}" type="presParOf" srcId="{A447329F-8100-4425-8655-CFA8A0B046A0}" destId="{DEDBEBCC-9F18-4E01-86A1-D8215BA21BEF}" srcOrd="1" destOrd="0" presId="urn:microsoft.com/office/officeart/2018/2/layout/IconVerticalSolidList"/>
    <dgm:cxn modelId="{8100C4AA-191A-4DB0-B44D-7C8DFA6333A8}" type="presParOf" srcId="{A447329F-8100-4425-8655-CFA8A0B046A0}" destId="{CD9E0306-84C4-421C-90F8-B473729DCBA3}" srcOrd="2" destOrd="0" presId="urn:microsoft.com/office/officeart/2018/2/layout/IconVerticalSolidList"/>
    <dgm:cxn modelId="{AE76A87D-4F01-4F0F-9A65-59BCDCE5C9B8}" type="presParOf" srcId="{A447329F-8100-4425-8655-CFA8A0B046A0}" destId="{A23003A9-D389-464B-91CD-4DD48B07A1E5}" srcOrd="3" destOrd="0" presId="urn:microsoft.com/office/officeart/2018/2/layout/IconVerticalSolidList"/>
    <dgm:cxn modelId="{770356B3-F792-4D39-82D6-CF9103C61BB3}" type="presParOf" srcId="{A447329F-8100-4425-8655-CFA8A0B046A0}" destId="{E2CCBC67-B65C-4B02-8593-87869B2D71DE}" srcOrd="4" destOrd="0" presId="urn:microsoft.com/office/officeart/2018/2/layout/IconVerticalSolidList"/>
    <dgm:cxn modelId="{BB6C709D-D9EF-4215-AFF3-ED28E40C8233}" type="presParOf" srcId="{D786B878-E1B0-403F-AB5E-FFDB428A47FA}" destId="{6E12AFE5-683C-4825-AF24-30BD19A3BF9B}" srcOrd="3" destOrd="0" presId="urn:microsoft.com/office/officeart/2018/2/layout/IconVerticalSolidList"/>
    <dgm:cxn modelId="{8A0E6629-CD07-4C82-A668-5C82175844DD}" type="presParOf" srcId="{D786B878-E1B0-403F-AB5E-FFDB428A47FA}" destId="{A7FC1BA1-BC6C-4D37-A201-05A993311A8A}" srcOrd="4" destOrd="0" presId="urn:microsoft.com/office/officeart/2018/2/layout/IconVerticalSolidList"/>
    <dgm:cxn modelId="{57A7699F-39E2-491B-88B0-38FB828F8691}" type="presParOf" srcId="{A7FC1BA1-BC6C-4D37-A201-05A993311A8A}" destId="{CE685893-0810-4971-B3F1-7840AFD9DD27}" srcOrd="0" destOrd="0" presId="urn:microsoft.com/office/officeart/2018/2/layout/IconVerticalSolidList"/>
    <dgm:cxn modelId="{14E7CFEF-C5A4-40A5-853B-E20178B5E7B2}" type="presParOf" srcId="{A7FC1BA1-BC6C-4D37-A201-05A993311A8A}" destId="{2EBDCE78-618F-4608-8E70-71EC883F5A7C}" srcOrd="1" destOrd="0" presId="urn:microsoft.com/office/officeart/2018/2/layout/IconVerticalSolidList"/>
    <dgm:cxn modelId="{4E9BA60C-0742-40E0-84C1-90AB40DF2FA2}" type="presParOf" srcId="{A7FC1BA1-BC6C-4D37-A201-05A993311A8A}" destId="{54EC32BF-123F-447F-9B95-2896B0F9D95F}" srcOrd="2" destOrd="0" presId="urn:microsoft.com/office/officeart/2018/2/layout/IconVerticalSolidList"/>
    <dgm:cxn modelId="{939D89E7-E29A-4318-9497-CFD20CFD3BFF}" type="presParOf" srcId="{A7FC1BA1-BC6C-4D37-A201-05A993311A8A}" destId="{DF467FFF-6C4E-44C4-B189-3CD81EDD3A74}" srcOrd="3" destOrd="0" presId="urn:microsoft.com/office/officeart/2018/2/layout/IconVerticalSolidList"/>
    <dgm:cxn modelId="{9AFE62B5-B539-47CC-AC31-DC68CE650B8A}" type="presParOf" srcId="{A7FC1BA1-BC6C-4D37-A201-05A993311A8A}" destId="{9E243ABE-B7A2-44D6-B299-FF7D6B0F4541}" srcOrd="4" destOrd="0" presId="urn:microsoft.com/office/officeart/2018/2/layout/IconVerticalSolidList"/>
    <dgm:cxn modelId="{2A391C81-E359-48AB-979B-78B1FFC97E1B}" type="presParOf" srcId="{D786B878-E1B0-403F-AB5E-FFDB428A47FA}" destId="{BBDD406B-A9C5-4C6C-9397-D938ACC84E0F}" srcOrd="5" destOrd="0" presId="urn:microsoft.com/office/officeart/2018/2/layout/IconVerticalSolidList"/>
    <dgm:cxn modelId="{39A10701-5A05-47C9-81F0-CA9D9513DCAE}" type="presParOf" srcId="{D786B878-E1B0-403F-AB5E-FFDB428A47FA}" destId="{7AF6EF9A-772C-4311-9C68-2C9F08F29722}" srcOrd="6" destOrd="0" presId="urn:microsoft.com/office/officeart/2018/2/layout/IconVerticalSolidList"/>
    <dgm:cxn modelId="{8559F82E-1303-41DD-837C-1BF0A36C15A8}" type="presParOf" srcId="{7AF6EF9A-772C-4311-9C68-2C9F08F29722}" destId="{95628C4F-2CA5-4F65-9F73-C27B291F1AD2}" srcOrd="0" destOrd="0" presId="urn:microsoft.com/office/officeart/2018/2/layout/IconVerticalSolidList"/>
    <dgm:cxn modelId="{7B782BFB-B59F-45FD-A4ED-F86E9E145842}" type="presParOf" srcId="{7AF6EF9A-772C-4311-9C68-2C9F08F29722}" destId="{36D26C74-DC84-4F3E-8599-ED756B442C2A}" srcOrd="1" destOrd="0" presId="urn:microsoft.com/office/officeart/2018/2/layout/IconVerticalSolidList"/>
    <dgm:cxn modelId="{9CDE3B9C-47C0-4D06-AB48-36B759737FF1}" type="presParOf" srcId="{7AF6EF9A-772C-4311-9C68-2C9F08F29722}" destId="{B098141D-F3CB-4BC8-A004-78BF138E0156}" srcOrd="2" destOrd="0" presId="urn:microsoft.com/office/officeart/2018/2/layout/IconVerticalSolidList"/>
    <dgm:cxn modelId="{920DDE73-9CB6-4DB1-A865-EB90754B44FC}" type="presParOf" srcId="{7AF6EF9A-772C-4311-9C68-2C9F08F29722}" destId="{20A092D7-3C3E-4F39-874D-F75B51184502}" srcOrd="3" destOrd="0" presId="urn:microsoft.com/office/officeart/2018/2/layout/IconVerticalSolidList"/>
    <dgm:cxn modelId="{10EA0A3D-DC9A-464E-B35A-FF239F60DA69}" type="presParOf" srcId="{7AF6EF9A-772C-4311-9C68-2C9F08F29722}" destId="{A2231F79-BB8C-43D6-A4CB-7B7E3CA6E535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22E880-752A-4688-B61F-948C955782A1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36246AC3-C541-4F1D-9555-42A949A2379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dirty="0"/>
            <a:t>Builds Relationships:</a:t>
          </a:r>
          <a:br>
            <a:rPr lang="en-US" sz="2200" dirty="0"/>
          </a:br>
          <a:r>
            <a:rPr lang="en-US" sz="1800" dirty="0"/>
            <a:t>Strong communication fosters trust and collaboration.</a:t>
          </a:r>
        </a:p>
      </dgm:t>
    </dgm:pt>
    <dgm:pt modelId="{FF7379FE-AEC5-4C27-9ACD-6FEF15697A56}" type="parTrans" cxnId="{AF3E3624-FA43-41D0-83B2-F9064A227A83}">
      <dgm:prSet/>
      <dgm:spPr/>
      <dgm:t>
        <a:bodyPr/>
        <a:lstStyle/>
        <a:p>
          <a:endParaRPr lang="en-US"/>
        </a:p>
      </dgm:t>
    </dgm:pt>
    <dgm:pt modelId="{3D82D2B9-3E2F-4ACE-ABFC-EC20F7B53EAA}" type="sibTrans" cxnId="{AF3E3624-FA43-41D0-83B2-F9064A227A8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D97EB6F-E182-4A0A-BFF3-3DA2EA181C7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dirty="0"/>
            <a:t>Drives Results:</a:t>
          </a:r>
          <a:r>
            <a:rPr lang="en-US" sz="1400" dirty="0"/>
            <a:t/>
          </a:r>
          <a:br>
            <a:rPr lang="en-US" sz="1400" dirty="0"/>
          </a:br>
          <a:r>
            <a:rPr lang="en-US" sz="1800" dirty="0"/>
            <a:t>Clear communication ensures everyone is on the same page, leading to better outcomes.</a:t>
          </a:r>
        </a:p>
      </dgm:t>
    </dgm:pt>
    <dgm:pt modelId="{6DC4DC56-6B23-41B9-8FAD-6326AE7D4FF8}" type="parTrans" cxnId="{4E1A924E-D1D5-45B6-8922-54FEF6617B0D}">
      <dgm:prSet/>
      <dgm:spPr/>
      <dgm:t>
        <a:bodyPr/>
        <a:lstStyle/>
        <a:p>
          <a:endParaRPr lang="en-US"/>
        </a:p>
      </dgm:t>
    </dgm:pt>
    <dgm:pt modelId="{E686830F-7B49-4334-89EF-88E0F6BDA80E}" type="sibTrans" cxnId="{4E1A924E-D1D5-45B6-8922-54FEF6617B0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DDE8D0E-3AAF-45A1-8E4D-605B8980D43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dirty="0"/>
            <a:t>Solves Problems:</a:t>
          </a:r>
          <a:br>
            <a:rPr lang="en-US" sz="2200" dirty="0"/>
          </a:br>
          <a:r>
            <a:rPr lang="en-US" sz="1800" dirty="0"/>
            <a:t>Effective communication helps identify and resolve issues quickly.</a:t>
          </a:r>
        </a:p>
      </dgm:t>
    </dgm:pt>
    <dgm:pt modelId="{8E24F8EA-8D61-4153-9421-6FCFF6C33174}" type="parTrans" cxnId="{A25FE452-B57A-4C06-94B3-5FA3A54A404B}">
      <dgm:prSet/>
      <dgm:spPr/>
      <dgm:t>
        <a:bodyPr/>
        <a:lstStyle/>
        <a:p>
          <a:endParaRPr lang="en-US"/>
        </a:p>
      </dgm:t>
    </dgm:pt>
    <dgm:pt modelId="{2B33BAC7-500E-4EE1-B62E-84FAD903F50A}" type="sibTrans" cxnId="{A25FE452-B57A-4C06-94B3-5FA3A54A404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F8B6ABD-638B-47E0-B856-1E14A28F0EE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dirty="0"/>
            <a:t>Boosts Your Career:</a:t>
          </a:r>
          <a:br>
            <a:rPr lang="en-US" sz="2200" dirty="0"/>
          </a:br>
          <a:r>
            <a:rPr lang="en-US" sz="1800" dirty="0"/>
            <a:t>Great communicators are valued employees and often get promoted faster.</a:t>
          </a:r>
        </a:p>
      </dgm:t>
    </dgm:pt>
    <dgm:pt modelId="{B0CA4266-8C35-4262-9C36-E721D74A714C}" type="parTrans" cxnId="{BCF95BCD-72E3-4575-AB71-12C082FC02DD}">
      <dgm:prSet/>
      <dgm:spPr/>
      <dgm:t>
        <a:bodyPr/>
        <a:lstStyle/>
        <a:p>
          <a:endParaRPr lang="en-US"/>
        </a:p>
      </dgm:t>
    </dgm:pt>
    <dgm:pt modelId="{19550B8C-0B9C-4112-9E80-8C3143DD8C69}" type="sibTrans" cxnId="{BCF95BCD-72E3-4575-AB71-12C082FC02D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020022D-1D68-4CE6-B769-4395673202DE}" type="pres">
      <dgm:prSet presAssocID="{C222E880-752A-4688-B61F-948C955782A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C21A86-BECD-4195-9A32-9FD045A50593}" type="pres">
      <dgm:prSet presAssocID="{C222E880-752A-4688-B61F-948C955782A1}" presName="container" presStyleCnt="0">
        <dgm:presLayoutVars>
          <dgm:dir/>
          <dgm:resizeHandles val="exact"/>
        </dgm:presLayoutVars>
      </dgm:prSet>
      <dgm:spPr/>
    </dgm:pt>
    <dgm:pt modelId="{0B44DFD2-AECF-409D-A1E5-117FA5CA6203}" type="pres">
      <dgm:prSet presAssocID="{36246AC3-C541-4F1D-9555-42A949A23799}" presName="compNode" presStyleCnt="0"/>
      <dgm:spPr/>
    </dgm:pt>
    <dgm:pt modelId="{D15CE3D8-30D2-4887-AAEF-18EBBF98477F}" type="pres">
      <dgm:prSet presAssocID="{36246AC3-C541-4F1D-9555-42A949A23799}" presName="iconBgRect" presStyleLbl="bgShp" presStyleIdx="0" presStyleCnt="4"/>
      <dgm:spPr/>
    </dgm:pt>
    <dgm:pt modelId="{53F79EF9-0F48-460F-9D1A-41A88B822DD5}" type="pres">
      <dgm:prSet presAssocID="{36246AC3-C541-4F1D-9555-42A949A2379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B400682-A20C-4D61-B71B-78E385489B07}" type="pres">
      <dgm:prSet presAssocID="{36246AC3-C541-4F1D-9555-42A949A23799}" presName="spaceRect" presStyleCnt="0"/>
      <dgm:spPr/>
    </dgm:pt>
    <dgm:pt modelId="{F46A41DD-DB36-4418-8B05-C3FF6239F96E}" type="pres">
      <dgm:prSet presAssocID="{36246AC3-C541-4F1D-9555-42A949A23799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C0422F37-9346-46F3-8583-FD4D2348D97E}" type="pres">
      <dgm:prSet presAssocID="{3D82D2B9-3E2F-4ACE-ABFC-EC20F7B53EA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F0EB387-6CF6-4E44-91A9-B24074D0BF49}" type="pres">
      <dgm:prSet presAssocID="{BD97EB6F-E182-4A0A-BFF3-3DA2EA181C78}" presName="compNode" presStyleCnt="0"/>
      <dgm:spPr/>
    </dgm:pt>
    <dgm:pt modelId="{516F724C-3B94-448A-93A2-CA5A213869E1}" type="pres">
      <dgm:prSet presAssocID="{BD97EB6F-E182-4A0A-BFF3-3DA2EA181C78}" presName="iconBgRect" presStyleLbl="bgShp" presStyleIdx="1" presStyleCnt="4"/>
      <dgm:spPr/>
    </dgm:pt>
    <dgm:pt modelId="{D6EE92EA-1C27-4FA9-AA26-92ABEE50CF6C}" type="pres">
      <dgm:prSet presAssocID="{BD97EB6F-E182-4A0A-BFF3-3DA2EA181C78}" presName="iconRect" presStyleLbl="node1" presStyleIdx="1" presStyleCnt="4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Paper"/>
        </a:ext>
      </dgm:extLst>
    </dgm:pt>
    <dgm:pt modelId="{E8447276-BBEC-45E3-A802-685CB69950D5}" type="pres">
      <dgm:prSet presAssocID="{BD97EB6F-E182-4A0A-BFF3-3DA2EA181C78}" presName="spaceRect" presStyleCnt="0"/>
      <dgm:spPr/>
    </dgm:pt>
    <dgm:pt modelId="{92D0D6A4-E31A-469E-BC89-DAB1F683BFA8}" type="pres">
      <dgm:prSet presAssocID="{BD97EB6F-E182-4A0A-BFF3-3DA2EA181C78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1017FC55-3F32-4EE7-A72D-724DF13C9DF9}" type="pres">
      <dgm:prSet presAssocID="{E686830F-7B49-4334-89EF-88E0F6BDA80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64A4022-63E0-45DA-AE70-F2D9EF44D0DE}" type="pres">
      <dgm:prSet presAssocID="{8DDE8D0E-3AAF-45A1-8E4D-605B8980D437}" presName="compNode" presStyleCnt="0"/>
      <dgm:spPr/>
    </dgm:pt>
    <dgm:pt modelId="{84B8F30D-9DA6-42B0-8E40-E06DF0240563}" type="pres">
      <dgm:prSet presAssocID="{8DDE8D0E-3AAF-45A1-8E4D-605B8980D437}" presName="iconBgRect" presStyleLbl="bgShp" presStyleIdx="2" presStyleCnt="4"/>
      <dgm:spPr/>
    </dgm:pt>
    <dgm:pt modelId="{56FED1E2-0264-47C0-8CAC-3036F7F51A20}" type="pres">
      <dgm:prSet presAssocID="{8DDE8D0E-3AAF-45A1-8E4D-605B8980D43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hat"/>
        </a:ext>
      </dgm:extLst>
    </dgm:pt>
    <dgm:pt modelId="{21FBF4A4-987C-46CA-9869-B5F981690A80}" type="pres">
      <dgm:prSet presAssocID="{8DDE8D0E-3AAF-45A1-8E4D-605B8980D437}" presName="spaceRect" presStyleCnt="0"/>
      <dgm:spPr/>
    </dgm:pt>
    <dgm:pt modelId="{9D24918E-D7BF-45D4-BC8D-C7CC12737504}" type="pres">
      <dgm:prSet presAssocID="{8DDE8D0E-3AAF-45A1-8E4D-605B8980D437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CBC91166-2E83-4B58-9022-3BF8F2D79F96}" type="pres">
      <dgm:prSet presAssocID="{2B33BAC7-500E-4EE1-B62E-84FAD903F50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01EA89A-F8F0-4ED7-B3DB-4357B438D32D}" type="pres">
      <dgm:prSet presAssocID="{3F8B6ABD-638B-47E0-B856-1E14A28F0EE6}" presName="compNode" presStyleCnt="0"/>
      <dgm:spPr/>
    </dgm:pt>
    <dgm:pt modelId="{B5B622F4-A5CE-4B8B-AC10-7D9E21351E12}" type="pres">
      <dgm:prSet presAssocID="{3F8B6ABD-638B-47E0-B856-1E14A28F0EE6}" presName="iconBgRect" presStyleLbl="bgShp" presStyleIdx="3" presStyleCnt="4"/>
      <dgm:spPr/>
    </dgm:pt>
    <dgm:pt modelId="{A1EAE0E6-28EC-4749-AB6C-0863178918E2}" type="pres">
      <dgm:prSet presAssocID="{3F8B6ABD-638B-47E0-B856-1E14A28F0EE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EF6F15FA-9FE9-480C-A898-3352164AFEDA}" type="pres">
      <dgm:prSet presAssocID="{3F8B6ABD-638B-47E0-B856-1E14A28F0EE6}" presName="spaceRect" presStyleCnt="0"/>
      <dgm:spPr/>
    </dgm:pt>
    <dgm:pt modelId="{129723E8-5AD5-45F2-B5D0-8B35FD5924ED}" type="pres">
      <dgm:prSet presAssocID="{3F8B6ABD-638B-47E0-B856-1E14A28F0EE6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F95BCD-72E3-4575-AB71-12C082FC02DD}" srcId="{C222E880-752A-4688-B61F-948C955782A1}" destId="{3F8B6ABD-638B-47E0-B856-1E14A28F0EE6}" srcOrd="3" destOrd="0" parTransId="{B0CA4266-8C35-4262-9C36-E721D74A714C}" sibTransId="{19550B8C-0B9C-4112-9E80-8C3143DD8C69}"/>
    <dgm:cxn modelId="{AF3E3624-FA43-41D0-83B2-F9064A227A83}" srcId="{C222E880-752A-4688-B61F-948C955782A1}" destId="{36246AC3-C541-4F1D-9555-42A949A23799}" srcOrd="0" destOrd="0" parTransId="{FF7379FE-AEC5-4C27-9ACD-6FEF15697A56}" sibTransId="{3D82D2B9-3E2F-4ACE-ABFC-EC20F7B53EAA}"/>
    <dgm:cxn modelId="{4FB378F9-5FD9-4855-91DD-945578D89A16}" type="presOf" srcId="{3F8B6ABD-638B-47E0-B856-1E14A28F0EE6}" destId="{129723E8-5AD5-45F2-B5D0-8B35FD5924ED}" srcOrd="0" destOrd="0" presId="urn:microsoft.com/office/officeart/2018/2/layout/IconCircleList"/>
    <dgm:cxn modelId="{0065CCF3-229E-47D7-861A-C075A8B32518}" type="presOf" srcId="{E686830F-7B49-4334-89EF-88E0F6BDA80E}" destId="{1017FC55-3F32-4EE7-A72D-724DF13C9DF9}" srcOrd="0" destOrd="0" presId="urn:microsoft.com/office/officeart/2018/2/layout/IconCircleList"/>
    <dgm:cxn modelId="{7065CF59-A844-4AF6-85C9-CFD1895491AC}" type="presOf" srcId="{2B33BAC7-500E-4EE1-B62E-84FAD903F50A}" destId="{CBC91166-2E83-4B58-9022-3BF8F2D79F96}" srcOrd="0" destOrd="0" presId="urn:microsoft.com/office/officeart/2018/2/layout/IconCircleList"/>
    <dgm:cxn modelId="{BBB7C470-F609-42FE-AF7D-2660D639B08F}" type="presOf" srcId="{8DDE8D0E-3AAF-45A1-8E4D-605B8980D437}" destId="{9D24918E-D7BF-45D4-BC8D-C7CC12737504}" srcOrd="0" destOrd="0" presId="urn:microsoft.com/office/officeart/2018/2/layout/IconCircleList"/>
    <dgm:cxn modelId="{EE11766F-E93A-45F5-9024-4CC5F72B4295}" type="presOf" srcId="{BD97EB6F-E182-4A0A-BFF3-3DA2EA181C78}" destId="{92D0D6A4-E31A-469E-BC89-DAB1F683BFA8}" srcOrd="0" destOrd="0" presId="urn:microsoft.com/office/officeart/2018/2/layout/IconCircleList"/>
    <dgm:cxn modelId="{4E1A924E-D1D5-45B6-8922-54FEF6617B0D}" srcId="{C222E880-752A-4688-B61F-948C955782A1}" destId="{BD97EB6F-E182-4A0A-BFF3-3DA2EA181C78}" srcOrd="1" destOrd="0" parTransId="{6DC4DC56-6B23-41B9-8FAD-6326AE7D4FF8}" sibTransId="{E686830F-7B49-4334-89EF-88E0F6BDA80E}"/>
    <dgm:cxn modelId="{01CF4525-1181-4AA6-AA29-B333786A94D9}" type="presOf" srcId="{C222E880-752A-4688-B61F-948C955782A1}" destId="{9020022D-1D68-4CE6-B769-4395673202DE}" srcOrd="0" destOrd="0" presId="urn:microsoft.com/office/officeart/2018/2/layout/IconCircleList"/>
    <dgm:cxn modelId="{A25FE452-B57A-4C06-94B3-5FA3A54A404B}" srcId="{C222E880-752A-4688-B61F-948C955782A1}" destId="{8DDE8D0E-3AAF-45A1-8E4D-605B8980D437}" srcOrd="2" destOrd="0" parTransId="{8E24F8EA-8D61-4153-9421-6FCFF6C33174}" sibTransId="{2B33BAC7-500E-4EE1-B62E-84FAD903F50A}"/>
    <dgm:cxn modelId="{E2D95615-4352-4063-901B-094CA2F5389E}" type="presOf" srcId="{36246AC3-C541-4F1D-9555-42A949A23799}" destId="{F46A41DD-DB36-4418-8B05-C3FF6239F96E}" srcOrd="0" destOrd="0" presId="urn:microsoft.com/office/officeart/2018/2/layout/IconCircleList"/>
    <dgm:cxn modelId="{7195A44A-D7AE-49C4-9F51-2E03AA0B146F}" type="presOf" srcId="{3D82D2B9-3E2F-4ACE-ABFC-EC20F7B53EAA}" destId="{C0422F37-9346-46F3-8583-FD4D2348D97E}" srcOrd="0" destOrd="0" presId="urn:microsoft.com/office/officeart/2018/2/layout/IconCircleList"/>
    <dgm:cxn modelId="{CE398DD1-E113-47BD-8471-75FAE5E883A3}" type="presParOf" srcId="{9020022D-1D68-4CE6-B769-4395673202DE}" destId="{49C21A86-BECD-4195-9A32-9FD045A50593}" srcOrd="0" destOrd="0" presId="urn:microsoft.com/office/officeart/2018/2/layout/IconCircleList"/>
    <dgm:cxn modelId="{FB8943D4-6CE5-4212-BDD2-611D16BADA8A}" type="presParOf" srcId="{49C21A86-BECD-4195-9A32-9FD045A50593}" destId="{0B44DFD2-AECF-409D-A1E5-117FA5CA6203}" srcOrd="0" destOrd="0" presId="urn:microsoft.com/office/officeart/2018/2/layout/IconCircleList"/>
    <dgm:cxn modelId="{6F4FA0DA-2A77-4804-A810-0404060E5C8C}" type="presParOf" srcId="{0B44DFD2-AECF-409D-A1E5-117FA5CA6203}" destId="{D15CE3D8-30D2-4887-AAEF-18EBBF98477F}" srcOrd="0" destOrd="0" presId="urn:microsoft.com/office/officeart/2018/2/layout/IconCircleList"/>
    <dgm:cxn modelId="{08CA5EBF-0FDF-4D10-9222-8D74AF7914E5}" type="presParOf" srcId="{0B44DFD2-AECF-409D-A1E5-117FA5CA6203}" destId="{53F79EF9-0F48-460F-9D1A-41A88B822DD5}" srcOrd="1" destOrd="0" presId="urn:microsoft.com/office/officeart/2018/2/layout/IconCircleList"/>
    <dgm:cxn modelId="{752DDB46-C0C3-45F7-B107-2D5F56F2BD44}" type="presParOf" srcId="{0B44DFD2-AECF-409D-A1E5-117FA5CA6203}" destId="{6B400682-A20C-4D61-B71B-78E385489B07}" srcOrd="2" destOrd="0" presId="urn:microsoft.com/office/officeart/2018/2/layout/IconCircleList"/>
    <dgm:cxn modelId="{FE0EA8C6-645C-4B17-8758-0ECE0FC283F1}" type="presParOf" srcId="{0B44DFD2-AECF-409D-A1E5-117FA5CA6203}" destId="{F46A41DD-DB36-4418-8B05-C3FF6239F96E}" srcOrd="3" destOrd="0" presId="urn:microsoft.com/office/officeart/2018/2/layout/IconCircleList"/>
    <dgm:cxn modelId="{27A4D0CB-5811-40AE-B153-39119B94298F}" type="presParOf" srcId="{49C21A86-BECD-4195-9A32-9FD045A50593}" destId="{C0422F37-9346-46F3-8583-FD4D2348D97E}" srcOrd="1" destOrd="0" presId="urn:microsoft.com/office/officeart/2018/2/layout/IconCircleList"/>
    <dgm:cxn modelId="{4AAEA1E9-55C8-4090-8343-BD7311C64FAE}" type="presParOf" srcId="{49C21A86-BECD-4195-9A32-9FD045A50593}" destId="{1F0EB387-6CF6-4E44-91A9-B24074D0BF49}" srcOrd="2" destOrd="0" presId="urn:microsoft.com/office/officeart/2018/2/layout/IconCircleList"/>
    <dgm:cxn modelId="{05A416A0-B5A3-4FBF-8E7A-4F4DEA0AB859}" type="presParOf" srcId="{1F0EB387-6CF6-4E44-91A9-B24074D0BF49}" destId="{516F724C-3B94-448A-93A2-CA5A213869E1}" srcOrd="0" destOrd="0" presId="urn:microsoft.com/office/officeart/2018/2/layout/IconCircleList"/>
    <dgm:cxn modelId="{BDFF1195-779A-4FA9-BC40-1D067E7758F0}" type="presParOf" srcId="{1F0EB387-6CF6-4E44-91A9-B24074D0BF49}" destId="{D6EE92EA-1C27-4FA9-AA26-92ABEE50CF6C}" srcOrd="1" destOrd="0" presId="urn:microsoft.com/office/officeart/2018/2/layout/IconCircleList"/>
    <dgm:cxn modelId="{C6CE1E71-D63D-4C7D-A3C6-9BE60983B091}" type="presParOf" srcId="{1F0EB387-6CF6-4E44-91A9-B24074D0BF49}" destId="{E8447276-BBEC-45E3-A802-685CB69950D5}" srcOrd="2" destOrd="0" presId="urn:microsoft.com/office/officeart/2018/2/layout/IconCircleList"/>
    <dgm:cxn modelId="{B6C9CA65-EB81-4BE1-A45F-3BA66D811F22}" type="presParOf" srcId="{1F0EB387-6CF6-4E44-91A9-B24074D0BF49}" destId="{92D0D6A4-E31A-469E-BC89-DAB1F683BFA8}" srcOrd="3" destOrd="0" presId="urn:microsoft.com/office/officeart/2018/2/layout/IconCircleList"/>
    <dgm:cxn modelId="{0AA7AA07-E469-4625-8771-9D9BF0422E7D}" type="presParOf" srcId="{49C21A86-BECD-4195-9A32-9FD045A50593}" destId="{1017FC55-3F32-4EE7-A72D-724DF13C9DF9}" srcOrd="3" destOrd="0" presId="urn:microsoft.com/office/officeart/2018/2/layout/IconCircleList"/>
    <dgm:cxn modelId="{489A5E58-0E72-4935-9FA2-3ACBB2BEBD0C}" type="presParOf" srcId="{49C21A86-BECD-4195-9A32-9FD045A50593}" destId="{E64A4022-63E0-45DA-AE70-F2D9EF44D0DE}" srcOrd="4" destOrd="0" presId="urn:microsoft.com/office/officeart/2018/2/layout/IconCircleList"/>
    <dgm:cxn modelId="{042B17E4-3CAA-4451-9C9E-034213AE0003}" type="presParOf" srcId="{E64A4022-63E0-45DA-AE70-F2D9EF44D0DE}" destId="{84B8F30D-9DA6-42B0-8E40-E06DF0240563}" srcOrd="0" destOrd="0" presId="urn:microsoft.com/office/officeart/2018/2/layout/IconCircleList"/>
    <dgm:cxn modelId="{E7E367EC-3F6C-450D-A527-8851B4E29E07}" type="presParOf" srcId="{E64A4022-63E0-45DA-AE70-F2D9EF44D0DE}" destId="{56FED1E2-0264-47C0-8CAC-3036F7F51A20}" srcOrd="1" destOrd="0" presId="urn:microsoft.com/office/officeart/2018/2/layout/IconCircleList"/>
    <dgm:cxn modelId="{9808110C-931C-4DB0-9361-A20EA6FD2A34}" type="presParOf" srcId="{E64A4022-63E0-45DA-AE70-F2D9EF44D0DE}" destId="{21FBF4A4-987C-46CA-9869-B5F981690A80}" srcOrd="2" destOrd="0" presId="urn:microsoft.com/office/officeart/2018/2/layout/IconCircleList"/>
    <dgm:cxn modelId="{19E445AF-A8C1-4E00-A393-0791CE7CA2B1}" type="presParOf" srcId="{E64A4022-63E0-45DA-AE70-F2D9EF44D0DE}" destId="{9D24918E-D7BF-45D4-BC8D-C7CC12737504}" srcOrd="3" destOrd="0" presId="urn:microsoft.com/office/officeart/2018/2/layout/IconCircleList"/>
    <dgm:cxn modelId="{379860D3-EF04-4D84-950B-BE8902CFB7F4}" type="presParOf" srcId="{49C21A86-BECD-4195-9A32-9FD045A50593}" destId="{CBC91166-2E83-4B58-9022-3BF8F2D79F96}" srcOrd="5" destOrd="0" presId="urn:microsoft.com/office/officeart/2018/2/layout/IconCircleList"/>
    <dgm:cxn modelId="{20751CF6-133E-4232-B622-C215C86A81B4}" type="presParOf" srcId="{49C21A86-BECD-4195-9A32-9FD045A50593}" destId="{A01EA89A-F8F0-4ED7-B3DB-4357B438D32D}" srcOrd="6" destOrd="0" presId="urn:microsoft.com/office/officeart/2018/2/layout/IconCircleList"/>
    <dgm:cxn modelId="{D3993234-4E70-4EB3-9294-F38E9D5E5F0A}" type="presParOf" srcId="{A01EA89A-F8F0-4ED7-B3DB-4357B438D32D}" destId="{B5B622F4-A5CE-4B8B-AC10-7D9E21351E12}" srcOrd="0" destOrd="0" presId="urn:microsoft.com/office/officeart/2018/2/layout/IconCircleList"/>
    <dgm:cxn modelId="{82596254-CCA7-4EC8-8917-B06DF261E4AD}" type="presParOf" srcId="{A01EA89A-F8F0-4ED7-B3DB-4357B438D32D}" destId="{A1EAE0E6-28EC-4749-AB6C-0863178918E2}" srcOrd="1" destOrd="0" presId="urn:microsoft.com/office/officeart/2018/2/layout/IconCircleList"/>
    <dgm:cxn modelId="{2DB80603-C366-4DAE-830E-3AB63F2C6EFD}" type="presParOf" srcId="{A01EA89A-F8F0-4ED7-B3DB-4357B438D32D}" destId="{EF6F15FA-9FE9-480C-A898-3352164AFEDA}" srcOrd="2" destOrd="0" presId="urn:microsoft.com/office/officeart/2018/2/layout/IconCircleList"/>
    <dgm:cxn modelId="{5F979302-471C-47FB-BFD6-5A2F28DA9B04}" type="presParOf" srcId="{A01EA89A-F8F0-4ED7-B3DB-4357B438D32D}" destId="{129723E8-5AD5-45F2-B5D0-8B35FD5924E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669E5E5-92C3-4E8B-B2E6-510DD4A17E5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1A046BFD-DB9F-4420-B63D-71928E85DC7B}">
      <dgm:prSet/>
      <dgm:spPr/>
      <dgm:t>
        <a:bodyPr/>
        <a:lstStyle/>
        <a:p>
          <a:r>
            <a:rPr lang="en-US" b="1" i="0" baseline="0"/>
            <a:t>Clarity:</a:t>
          </a:r>
          <a:r>
            <a:rPr lang="en-US" b="0" i="0" baseline="0"/>
            <a:t> Be clear and concise. Avoid jargon and get to the point. </a:t>
          </a:r>
          <a:endParaRPr lang="en-US"/>
        </a:p>
      </dgm:t>
    </dgm:pt>
    <dgm:pt modelId="{2713D5BF-C133-4431-92EF-DFEE6A67E3E6}" type="parTrans" cxnId="{9564AA72-0D20-4D53-A203-A1EAF3AD0A8A}">
      <dgm:prSet/>
      <dgm:spPr/>
      <dgm:t>
        <a:bodyPr/>
        <a:lstStyle/>
        <a:p>
          <a:endParaRPr lang="en-US"/>
        </a:p>
      </dgm:t>
    </dgm:pt>
    <dgm:pt modelId="{51FA933F-4742-462F-BD99-407CF78A4646}" type="sibTrans" cxnId="{9564AA72-0D20-4D53-A203-A1EAF3AD0A8A}">
      <dgm:prSet/>
      <dgm:spPr/>
      <dgm:t>
        <a:bodyPr/>
        <a:lstStyle/>
        <a:p>
          <a:endParaRPr lang="en-US"/>
        </a:p>
      </dgm:t>
    </dgm:pt>
    <dgm:pt modelId="{D1837EF3-E89B-46F8-BC2C-5429482D0CA8}">
      <dgm:prSet/>
      <dgm:spPr/>
      <dgm:t>
        <a:bodyPr/>
        <a:lstStyle/>
        <a:p>
          <a:r>
            <a:rPr lang="en-US" b="1" i="0" baseline="0"/>
            <a:t>Conciseness:</a:t>
          </a:r>
          <a:r>
            <a:rPr lang="en-US" b="0" i="0" baseline="0"/>
            <a:t> Say what you need to say without rambling. Respect people's time. </a:t>
          </a:r>
          <a:endParaRPr lang="en-US"/>
        </a:p>
      </dgm:t>
    </dgm:pt>
    <dgm:pt modelId="{77D197E9-B34D-4361-BFC9-168A10FD7341}" type="parTrans" cxnId="{98F4DBBC-9D09-4C24-814F-85F07ACAE1BA}">
      <dgm:prSet/>
      <dgm:spPr/>
      <dgm:t>
        <a:bodyPr/>
        <a:lstStyle/>
        <a:p>
          <a:endParaRPr lang="en-US"/>
        </a:p>
      </dgm:t>
    </dgm:pt>
    <dgm:pt modelId="{5657AEDE-BB7E-4BEC-882A-CA3EBFC4E1E1}" type="sibTrans" cxnId="{98F4DBBC-9D09-4C24-814F-85F07ACAE1BA}">
      <dgm:prSet/>
      <dgm:spPr/>
      <dgm:t>
        <a:bodyPr/>
        <a:lstStyle/>
        <a:p>
          <a:endParaRPr lang="en-US"/>
        </a:p>
      </dgm:t>
    </dgm:pt>
    <dgm:pt modelId="{F9EBA562-FF1C-43CB-8C10-B1C5C31058F5}">
      <dgm:prSet/>
      <dgm:spPr/>
      <dgm:t>
        <a:bodyPr/>
        <a:lstStyle/>
        <a:p>
          <a:r>
            <a:rPr lang="en-US" b="1" i="0" baseline="0"/>
            <a:t>Correctness:</a:t>
          </a:r>
          <a:r>
            <a:rPr lang="en-US" b="0" i="0" baseline="0"/>
            <a:t> Ensure your information is accurate and your language is appropriate. </a:t>
          </a:r>
          <a:endParaRPr lang="en-US"/>
        </a:p>
      </dgm:t>
    </dgm:pt>
    <dgm:pt modelId="{FA83D7EF-1251-4B21-B8C7-DF53F828E89E}" type="parTrans" cxnId="{2B0B0083-3102-4F0E-9BD8-DF4AC27D9DA1}">
      <dgm:prSet/>
      <dgm:spPr/>
      <dgm:t>
        <a:bodyPr/>
        <a:lstStyle/>
        <a:p>
          <a:endParaRPr lang="en-US"/>
        </a:p>
      </dgm:t>
    </dgm:pt>
    <dgm:pt modelId="{9F3B4778-B48B-4099-BACA-07967A6DBAA8}" type="sibTrans" cxnId="{2B0B0083-3102-4F0E-9BD8-DF4AC27D9DA1}">
      <dgm:prSet/>
      <dgm:spPr/>
      <dgm:t>
        <a:bodyPr/>
        <a:lstStyle/>
        <a:p>
          <a:endParaRPr lang="en-US"/>
        </a:p>
      </dgm:t>
    </dgm:pt>
    <dgm:pt modelId="{59C8CC9D-030F-4B83-8564-37037F394ACE}" type="pres">
      <dgm:prSet presAssocID="{5669E5E5-92C3-4E8B-B2E6-510DD4A17E5F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85A7C1-5995-4DFE-A4BF-22B33E069083}" type="pres">
      <dgm:prSet presAssocID="{1A046BFD-DB9F-4420-B63D-71928E85DC7B}" presName="compNode" presStyleCnt="0"/>
      <dgm:spPr/>
    </dgm:pt>
    <dgm:pt modelId="{778A98AA-750E-4C00-82EC-7E806CCA8A57}" type="pres">
      <dgm:prSet presAssocID="{1A046BFD-DB9F-4420-B63D-71928E85DC7B}" presName="bgRect" presStyleLbl="bgShp" presStyleIdx="0" presStyleCnt="3"/>
      <dgm:spPr/>
    </dgm:pt>
    <dgm:pt modelId="{4C858177-FB2B-49A6-AA17-E1B9422FF100}" type="pres">
      <dgm:prSet presAssocID="{1A046BFD-DB9F-4420-B63D-71928E85DC7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Tongue"/>
        </a:ext>
      </dgm:extLst>
    </dgm:pt>
    <dgm:pt modelId="{652AAF2F-1F2F-43BA-9691-DA5D0B50AD5E}" type="pres">
      <dgm:prSet presAssocID="{1A046BFD-DB9F-4420-B63D-71928E85DC7B}" presName="spaceRect" presStyleCnt="0"/>
      <dgm:spPr/>
    </dgm:pt>
    <dgm:pt modelId="{5DD14E40-F6B1-4EEA-911B-3DBF792F3427}" type="pres">
      <dgm:prSet presAssocID="{1A046BFD-DB9F-4420-B63D-71928E85DC7B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17C2299-6CF8-42C6-8960-2A4E501938D5}" type="pres">
      <dgm:prSet presAssocID="{51FA933F-4742-462F-BD99-407CF78A4646}" presName="sibTrans" presStyleCnt="0"/>
      <dgm:spPr/>
    </dgm:pt>
    <dgm:pt modelId="{2CD1AE1A-E450-428A-8719-29F82EBCDDCA}" type="pres">
      <dgm:prSet presAssocID="{D1837EF3-E89B-46F8-BC2C-5429482D0CA8}" presName="compNode" presStyleCnt="0"/>
      <dgm:spPr/>
    </dgm:pt>
    <dgm:pt modelId="{FD83C115-8EE5-40DB-B38E-388DC577CFD1}" type="pres">
      <dgm:prSet presAssocID="{D1837EF3-E89B-46F8-BC2C-5429482D0CA8}" presName="bgRect" presStyleLbl="bgShp" presStyleIdx="1" presStyleCnt="3"/>
      <dgm:spPr/>
    </dgm:pt>
    <dgm:pt modelId="{89414589-7277-440F-9411-24C7165C868F}" type="pres">
      <dgm:prSet presAssocID="{D1837EF3-E89B-46F8-BC2C-5429482D0CA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7BBB3CB9-7190-4F6C-910A-4E249B7FCF5D}" type="pres">
      <dgm:prSet presAssocID="{D1837EF3-E89B-46F8-BC2C-5429482D0CA8}" presName="spaceRect" presStyleCnt="0"/>
      <dgm:spPr/>
    </dgm:pt>
    <dgm:pt modelId="{A5DBD715-AF30-46F3-81A5-CD39006B82EB}" type="pres">
      <dgm:prSet presAssocID="{D1837EF3-E89B-46F8-BC2C-5429482D0CA8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571F59E-C541-450E-9446-CDD7CFDA9D0F}" type="pres">
      <dgm:prSet presAssocID="{5657AEDE-BB7E-4BEC-882A-CA3EBFC4E1E1}" presName="sibTrans" presStyleCnt="0"/>
      <dgm:spPr/>
    </dgm:pt>
    <dgm:pt modelId="{A4E2B238-7C21-493C-9244-DAA2FCEDF971}" type="pres">
      <dgm:prSet presAssocID="{F9EBA562-FF1C-43CB-8C10-B1C5C31058F5}" presName="compNode" presStyleCnt="0"/>
      <dgm:spPr/>
    </dgm:pt>
    <dgm:pt modelId="{76C5BC67-59AE-40C5-B81E-2C879D3FC297}" type="pres">
      <dgm:prSet presAssocID="{F9EBA562-FF1C-43CB-8C10-B1C5C31058F5}" presName="bgRect" presStyleLbl="bgShp" presStyleIdx="2" presStyleCnt="3"/>
      <dgm:spPr/>
    </dgm:pt>
    <dgm:pt modelId="{61874B2F-D92B-43AF-AFC4-57346BA691D5}" type="pres">
      <dgm:prSet presAssocID="{F9EBA562-FF1C-43CB-8C10-B1C5C31058F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057CE3D2-1B8D-40D3-8B19-2EBCE3A15655}" type="pres">
      <dgm:prSet presAssocID="{F9EBA562-FF1C-43CB-8C10-B1C5C31058F5}" presName="spaceRect" presStyleCnt="0"/>
      <dgm:spPr/>
    </dgm:pt>
    <dgm:pt modelId="{CC3DA62B-8F92-468A-B905-58B54D8B42F7}" type="pres">
      <dgm:prSet presAssocID="{F9EBA562-FF1C-43CB-8C10-B1C5C31058F5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E5F399EB-F1ED-452F-92F1-267053B332D3}" type="presOf" srcId="{5669E5E5-92C3-4E8B-B2E6-510DD4A17E5F}" destId="{59C8CC9D-030F-4B83-8564-37037F394ACE}" srcOrd="0" destOrd="0" presId="urn:microsoft.com/office/officeart/2018/2/layout/IconVerticalSolidList"/>
    <dgm:cxn modelId="{55DC43B3-0866-4F83-A78F-8499DB994459}" type="presOf" srcId="{1A046BFD-DB9F-4420-B63D-71928E85DC7B}" destId="{5DD14E40-F6B1-4EEA-911B-3DBF792F3427}" srcOrd="0" destOrd="0" presId="urn:microsoft.com/office/officeart/2018/2/layout/IconVerticalSolidList"/>
    <dgm:cxn modelId="{B0AC50CC-4E6E-4916-98D3-56879F8DEFF5}" type="presOf" srcId="{F9EBA562-FF1C-43CB-8C10-B1C5C31058F5}" destId="{CC3DA62B-8F92-468A-B905-58B54D8B42F7}" srcOrd="0" destOrd="0" presId="urn:microsoft.com/office/officeart/2018/2/layout/IconVerticalSolidList"/>
    <dgm:cxn modelId="{45DE831A-0B50-45EC-B55F-A24A29D0774F}" type="presOf" srcId="{D1837EF3-E89B-46F8-BC2C-5429482D0CA8}" destId="{A5DBD715-AF30-46F3-81A5-CD39006B82EB}" srcOrd="0" destOrd="0" presId="urn:microsoft.com/office/officeart/2018/2/layout/IconVerticalSolidList"/>
    <dgm:cxn modelId="{98F4DBBC-9D09-4C24-814F-85F07ACAE1BA}" srcId="{5669E5E5-92C3-4E8B-B2E6-510DD4A17E5F}" destId="{D1837EF3-E89B-46F8-BC2C-5429482D0CA8}" srcOrd="1" destOrd="0" parTransId="{77D197E9-B34D-4361-BFC9-168A10FD7341}" sibTransId="{5657AEDE-BB7E-4BEC-882A-CA3EBFC4E1E1}"/>
    <dgm:cxn modelId="{9564AA72-0D20-4D53-A203-A1EAF3AD0A8A}" srcId="{5669E5E5-92C3-4E8B-B2E6-510DD4A17E5F}" destId="{1A046BFD-DB9F-4420-B63D-71928E85DC7B}" srcOrd="0" destOrd="0" parTransId="{2713D5BF-C133-4431-92EF-DFEE6A67E3E6}" sibTransId="{51FA933F-4742-462F-BD99-407CF78A4646}"/>
    <dgm:cxn modelId="{2B0B0083-3102-4F0E-9BD8-DF4AC27D9DA1}" srcId="{5669E5E5-92C3-4E8B-B2E6-510DD4A17E5F}" destId="{F9EBA562-FF1C-43CB-8C10-B1C5C31058F5}" srcOrd="2" destOrd="0" parTransId="{FA83D7EF-1251-4B21-B8C7-DF53F828E89E}" sibTransId="{9F3B4778-B48B-4099-BACA-07967A6DBAA8}"/>
    <dgm:cxn modelId="{F6D757DF-C8FB-43E5-BDF8-19178C8E39A9}" type="presParOf" srcId="{59C8CC9D-030F-4B83-8564-37037F394ACE}" destId="{8B85A7C1-5995-4DFE-A4BF-22B33E069083}" srcOrd="0" destOrd="0" presId="urn:microsoft.com/office/officeart/2018/2/layout/IconVerticalSolidList"/>
    <dgm:cxn modelId="{624ECC74-BDE6-4683-BE52-C8249EAF8AFC}" type="presParOf" srcId="{8B85A7C1-5995-4DFE-A4BF-22B33E069083}" destId="{778A98AA-750E-4C00-82EC-7E806CCA8A57}" srcOrd="0" destOrd="0" presId="urn:microsoft.com/office/officeart/2018/2/layout/IconVerticalSolidList"/>
    <dgm:cxn modelId="{D119B5FE-B030-4DDF-A220-D9AB389888AF}" type="presParOf" srcId="{8B85A7C1-5995-4DFE-A4BF-22B33E069083}" destId="{4C858177-FB2B-49A6-AA17-E1B9422FF100}" srcOrd="1" destOrd="0" presId="urn:microsoft.com/office/officeart/2018/2/layout/IconVerticalSolidList"/>
    <dgm:cxn modelId="{2386745A-2C5F-4B90-9E27-A2D5FBFEA124}" type="presParOf" srcId="{8B85A7C1-5995-4DFE-A4BF-22B33E069083}" destId="{652AAF2F-1F2F-43BA-9691-DA5D0B50AD5E}" srcOrd="2" destOrd="0" presId="urn:microsoft.com/office/officeart/2018/2/layout/IconVerticalSolidList"/>
    <dgm:cxn modelId="{E747682C-7EC3-4404-A53A-2A783180BDE9}" type="presParOf" srcId="{8B85A7C1-5995-4DFE-A4BF-22B33E069083}" destId="{5DD14E40-F6B1-4EEA-911B-3DBF792F3427}" srcOrd="3" destOrd="0" presId="urn:microsoft.com/office/officeart/2018/2/layout/IconVerticalSolidList"/>
    <dgm:cxn modelId="{DBD2B8F3-771C-4755-90CB-D3A49D3C3506}" type="presParOf" srcId="{59C8CC9D-030F-4B83-8564-37037F394ACE}" destId="{717C2299-6CF8-42C6-8960-2A4E501938D5}" srcOrd="1" destOrd="0" presId="urn:microsoft.com/office/officeart/2018/2/layout/IconVerticalSolidList"/>
    <dgm:cxn modelId="{EC3D06C9-0833-400E-A31F-C057B8D60900}" type="presParOf" srcId="{59C8CC9D-030F-4B83-8564-37037F394ACE}" destId="{2CD1AE1A-E450-428A-8719-29F82EBCDDCA}" srcOrd="2" destOrd="0" presId="urn:microsoft.com/office/officeart/2018/2/layout/IconVerticalSolidList"/>
    <dgm:cxn modelId="{7678A6C3-59FC-439D-8112-C37182085C49}" type="presParOf" srcId="{2CD1AE1A-E450-428A-8719-29F82EBCDDCA}" destId="{FD83C115-8EE5-40DB-B38E-388DC577CFD1}" srcOrd="0" destOrd="0" presId="urn:microsoft.com/office/officeart/2018/2/layout/IconVerticalSolidList"/>
    <dgm:cxn modelId="{B9985076-A0B1-4865-A01C-8E494B071A7C}" type="presParOf" srcId="{2CD1AE1A-E450-428A-8719-29F82EBCDDCA}" destId="{89414589-7277-440F-9411-24C7165C868F}" srcOrd="1" destOrd="0" presId="urn:microsoft.com/office/officeart/2018/2/layout/IconVerticalSolidList"/>
    <dgm:cxn modelId="{0C9CF2E1-8E82-4EAA-AADE-CA0AD2D03A3E}" type="presParOf" srcId="{2CD1AE1A-E450-428A-8719-29F82EBCDDCA}" destId="{7BBB3CB9-7190-4F6C-910A-4E249B7FCF5D}" srcOrd="2" destOrd="0" presId="urn:microsoft.com/office/officeart/2018/2/layout/IconVerticalSolidList"/>
    <dgm:cxn modelId="{0CB02171-9B12-4067-B225-C836DAEFD04E}" type="presParOf" srcId="{2CD1AE1A-E450-428A-8719-29F82EBCDDCA}" destId="{A5DBD715-AF30-46F3-81A5-CD39006B82EB}" srcOrd="3" destOrd="0" presId="urn:microsoft.com/office/officeart/2018/2/layout/IconVerticalSolidList"/>
    <dgm:cxn modelId="{3DC0EAF7-BC2A-4E7D-A046-8AFE75D3FC64}" type="presParOf" srcId="{59C8CC9D-030F-4B83-8564-37037F394ACE}" destId="{6571F59E-C541-450E-9446-CDD7CFDA9D0F}" srcOrd="3" destOrd="0" presId="urn:microsoft.com/office/officeart/2018/2/layout/IconVerticalSolidList"/>
    <dgm:cxn modelId="{BE7270F1-C906-418D-89F3-356FF136C071}" type="presParOf" srcId="{59C8CC9D-030F-4B83-8564-37037F394ACE}" destId="{A4E2B238-7C21-493C-9244-DAA2FCEDF971}" srcOrd="4" destOrd="0" presId="urn:microsoft.com/office/officeart/2018/2/layout/IconVerticalSolidList"/>
    <dgm:cxn modelId="{85B47A47-CA42-435B-B8DA-98D751159315}" type="presParOf" srcId="{A4E2B238-7C21-493C-9244-DAA2FCEDF971}" destId="{76C5BC67-59AE-40C5-B81E-2C879D3FC297}" srcOrd="0" destOrd="0" presId="urn:microsoft.com/office/officeart/2018/2/layout/IconVerticalSolidList"/>
    <dgm:cxn modelId="{002FEC06-1A9D-434A-AA42-FAD2E62E036C}" type="presParOf" srcId="{A4E2B238-7C21-493C-9244-DAA2FCEDF971}" destId="{61874B2F-D92B-43AF-AFC4-57346BA691D5}" srcOrd="1" destOrd="0" presId="urn:microsoft.com/office/officeart/2018/2/layout/IconVerticalSolidList"/>
    <dgm:cxn modelId="{F303DC50-A9B2-49AA-9C54-9F8533414F9D}" type="presParOf" srcId="{A4E2B238-7C21-493C-9244-DAA2FCEDF971}" destId="{057CE3D2-1B8D-40D3-8B19-2EBCE3A15655}" srcOrd="2" destOrd="0" presId="urn:microsoft.com/office/officeart/2018/2/layout/IconVerticalSolidList"/>
    <dgm:cxn modelId="{FB4B72E2-E01A-4BF9-BE83-A32510F4F5FB}" type="presParOf" srcId="{A4E2B238-7C21-493C-9244-DAA2FCEDF971}" destId="{CC3DA62B-8F92-468A-B905-58B54D8B42F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5934372-3CB3-42BB-8F5D-2C540DD0B25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4817136-BEF0-4FED-8E88-99A416F0035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Active Listening:</a:t>
          </a:r>
          <a:r>
            <a:rPr lang="en-US" b="0" i="0" baseline="0"/>
            <a:t> Pay full attention, ask clarifying questions, and show you understand. </a:t>
          </a:r>
          <a:endParaRPr lang="en-US"/>
        </a:p>
      </dgm:t>
    </dgm:pt>
    <dgm:pt modelId="{F83D4C19-9239-42E7-A174-111F612AE820}" type="parTrans" cxnId="{F4386C6C-EAD0-4EA1-BBEC-E3FEC3F2C438}">
      <dgm:prSet/>
      <dgm:spPr/>
      <dgm:t>
        <a:bodyPr/>
        <a:lstStyle/>
        <a:p>
          <a:endParaRPr lang="en-US"/>
        </a:p>
      </dgm:t>
    </dgm:pt>
    <dgm:pt modelId="{38F4C0FD-B8D8-4EE2-8EAC-A6A6E565549E}" type="sibTrans" cxnId="{F4386C6C-EAD0-4EA1-BBEC-E3FEC3F2C438}">
      <dgm:prSet/>
      <dgm:spPr/>
      <dgm:t>
        <a:bodyPr/>
        <a:lstStyle/>
        <a:p>
          <a:endParaRPr lang="en-US"/>
        </a:p>
      </dgm:t>
    </dgm:pt>
    <dgm:pt modelId="{DE2790AA-0306-4958-BC97-5B92D957716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Tone of Voice:</a:t>
          </a:r>
          <a:r>
            <a:rPr lang="en-US" b="0" i="0" baseline="0"/>
            <a:t> Convey your message with the right tone – friendly, professional, assertive. </a:t>
          </a:r>
          <a:endParaRPr lang="en-US"/>
        </a:p>
      </dgm:t>
    </dgm:pt>
    <dgm:pt modelId="{FEBB373A-866F-46C1-8EA6-7AABE1E4900B}" type="parTrans" cxnId="{4FB1EDD6-7772-430D-8C4D-19A2B903D31C}">
      <dgm:prSet/>
      <dgm:spPr/>
      <dgm:t>
        <a:bodyPr/>
        <a:lstStyle/>
        <a:p>
          <a:endParaRPr lang="en-US"/>
        </a:p>
      </dgm:t>
    </dgm:pt>
    <dgm:pt modelId="{78D8FF7A-7CFF-4F8A-A6CB-0FA51255A7DB}" type="sibTrans" cxnId="{4FB1EDD6-7772-430D-8C4D-19A2B903D31C}">
      <dgm:prSet/>
      <dgm:spPr/>
      <dgm:t>
        <a:bodyPr/>
        <a:lstStyle/>
        <a:p>
          <a:endParaRPr lang="en-US"/>
        </a:p>
      </dgm:t>
    </dgm:pt>
    <dgm:pt modelId="{7270F614-4CEA-4822-8AA1-BF16A4B780A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Adapting Your Style:</a:t>
          </a:r>
          <a:r>
            <a:rPr lang="en-US" b="0" i="0" baseline="0"/>
            <a:t> Adjust your communication to your audience and the situation. </a:t>
          </a:r>
          <a:endParaRPr lang="en-US"/>
        </a:p>
      </dgm:t>
    </dgm:pt>
    <dgm:pt modelId="{4ACEF9A1-4F8A-47D1-9999-AB2C5565C4F7}" type="parTrans" cxnId="{5260B242-2B36-4BC9-A778-54013BA80155}">
      <dgm:prSet/>
      <dgm:spPr/>
      <dgm:t>
        <a:bodyPr/>
        <a:lstStyle/>
        <a:p>
          <a:endParaRPr lang="en-US"/>
        </a:p>
      </dgm:t>
    </dgm:pt>
    <dgm:pt modelId="{BAA0CD6D-AC28-4447-9C15-14C4592D98EB}" type="sibTrans" cxnId="{5260B242-2B36-4BC9-A778-54013BA80155}">
      <dgm:prSet/>
      <dgm:spPr/>
      <dgm:t>
        <a:bodyPr/>
        <a:lstStyle/>
        <a:p>
          <a:endParaRPr lang="en-US"/>
        </a:p>
      </dgm:t>
    </dgm:pt>
    <dgm:pt modelId="{C04AEF74-B1ED-47CC-845F-E6175543197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Visual:</a:t>
          </a:r>
          <a:r>
            <a:rPr lang="en-US" b="0" i="0" baseline="0"/>
            <a:t> Image depicting people engaged in active listening or a chart showing different communication styles. </a:t>
          </a:r>
          <a:endParaRPr lang="en-US"/>
        </a:p>
      </dgm:t>
    </dgm:pt>
    <dgm:pt modelId="{503645EA-2590-4351-814C-F7927BB87D66}" type="parTrans" cxnId="{DE1180FF-559E-4B4D-AA00-175C39475C8D}">
      <dgm:prSet/>
      <dgm:spPr/>
      <dgm:t>
        <a:bodyPr/>
        <a:lstStyle/>
        <a:p>
          <a:endParaRPr lang="en-US"/>
        </a:p>
      </dgm:t>
    </dgm:pt>
    <dgm:pt modelId="{A5BAED14-A18D-48A4-A0A8-6B801E0C4616}" type="sibTrans" cxnId="{DE1180FF-559E-4B4D-AA00-175C39475C8D}">
      <dgm:prSet/>
      <dgm:spPr/>
      <dgm:t>
        <a:bodyPr/>
        <a:lstStyle/>
        <a:p>
          <a:endParaRPr lang="en-US"/>
        </a:p>
      </dgm:t>
    </dgm:pt>
    <dgm:pt modelId="{A06ABF45-A332-4DF9-B40A-06DBEF1B4319}" type="pres">
      <dgm:prSet presAssocID="{45934372-3CB3-42BB-8F5D-2C540DD0B25A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C5EAE9-C63B-4D6E-9220-94E4C7A7AD7C}" type="pres">
      <dgm:prSet presAssocID="{64817136-BEF0-4FED-8E88-99A416F00353}" presName="compNode" presStyleCnt="0"/>
      <dgm:spPr/>
    </dgm:pt>
    <dgm:pt modelId="{84187199-02F2-4A2A-B76E-519673C71CA7}" type="pres">
      <dgm:prSet presAssocID="{64817136-BEF0-4FED-8E88-99A416F00353}" presName="bgRect" presStyleLbl="bgShp" presStyleIdx="0" presStyleCnt="4"/>
      <dgm:spPr/>
    </dgm:pt>
    <dgm:pt modelId="{1F9E9A10-EF8C-461E-8E08-9E9894D7BA06}" type="pres">
      <dgm:prSet presAssocID="{64817136-BEF0-4FED-8E88-99A416F0035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Ear"/>
        </a:ext>
      </dgm:extLst>
    </dgm:pt>
    <dgm:pt modelId="{48A4735D-9581-4D96-B8E6-0724EED369A3}" type="pres">
      <dgm:prSet presAssocID="{64817136-BEF0-4FED-8E88-99A416F00353}" presName="spaceRect" presStyleCnt="0"/>
      <dgm:spPr/>
    </dgm:pt>
    <dgm:pt modelId="{AE5BDB12-7B4E-41DA-9DED-0AADCCD41545}" type="pres">
      <dgm:prSet presAssocID="{64817136-BEF0-4FED-8E88-99A416F00353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EBB139D-8B88-41A7-9404-88FBA1706867}" type="pres">
      <dgm:prSet presAssocID="{38F4C0FD-B8D8-4EE2-8EAC-A6A6E565549E}" presName="sibTrans" presStyleCnt="0"/>
      <dgm:spPr/>
    </dgm:pt>
    <dgm:pt modelId="{E413326F-3FC4-4493-A8A0-F896936D50E0}" type="pres">
      <dgm:prSet presAssocID="{DE2790AA-0306-4958-BC97-5B92D9577162}" presName="compNode" presStyleCnt="0"/>
      <dgm:spPr/>
    </dgm:pt>
    <dgm:pt modelId="{6EAFE6B1-915C-4CA3-BA63-99A20103CA21}" type="pres">
      <dgm:prSet presAssocID="{DE2790AA-0306-4958-BC97-5B92D9577162}" presName="bgRect" presStyleLbl="bgShp" presStyleIdx="1" presStyleCnt="4"/>
      <dgm:spPr/>
    </dgm:pt>
    <dgm:pt modelId="{D9DEE20B-95FC-4E4A-964D-7C97137BC976}" type="pres">
      <dgm:prSet presAssocID="{DE2790AA-0306-4958-BC97-5B92D9577162}" presName="iconRect" presStyleLbl="node1" presStyleIdx="1" presStyleCnt="4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hat"/>
        </a:ext>
      </dgm:extLst>
    </dgm:pt>
    <dgm:pt modelId="{44D0B762-B0EA-4D12-A6E7-E2806D746523}" type="pres">
      <dgm:prSet presAssocID="{DE2790AA-0306-4958-BC97-5B92D9577162}" presName="spaceRect" presStyleCnt="0"/>
      <dgm:spPr/>
    </dgm:pt>
    <dgm:pt modelId="{4F379405-E0C3-4178-B761-2A9BC8B71A07}" type="pres">
      <dgm:prSet presAssocID="{DE2790AA-0306-4958-BC97-5B92D9577162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25B31CF-26BA-413C-8D80-E17058E385CC}" type="pres">
      <dgm:prSet presAssocID="{78D8FF7A-7CFF-4F8A-A6CB-0FA51255A7DB}" presName="sibTrans" presStyleCnt="0"/>
      <dgm:spPr/>
    </dgm:pt>
    <dgm:pt modelId="{09D24A9E-FC19-410A-96BD-422DD4A51F4F}" type="pres">
      <dgm:prSet presAssocID="{7270F614-4CEA-4822-8AA1-BF16A4B780A1}" presName="compNode" presStyleCnt="0"/>
      <dgm:spPr/>
    </dgm:pt>
    <dgm:pt modelId="{F64060B3-FE00-4A11-A071-5986CC0EFC72}" type="pres">
      <dgm:prSet presAssocID="{7270F614-4CEA-4822-8AA1-BF16A4B780A1}" presName="bgRect" presStyleLbl="bgShp" presStyleIdx="2" presStyleCnt="4"/>
      <dgm:spPr/>
    </dgm:pt>
    <dgm:pt modelId="{1E5281A6-D064-4B7C-9214-483F387E323E}" type="pres">
      <dgm:prSet presAssocID="{7270F614-4CEA-4822-8AA1-BF16A4B780A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3789A089-0182-4146-AF8F-DF0934BC8A26}" type="pres">
      <dgm:prSet presAssocID="{7270F614-4CEA-4822-8AA1-BF16A4B780A1}" presName="spaceRect" presStyleCnt="0"/>
      <dgm:spPr/>
    </dgm:pt>
    <dgm:pt modelId="{A631F569-D158-43AE-A7F0-04B8678363C6}" type="pres">
      <dgm:prSet presAssocID="{7270F614-4CEA-4822-8AA1-BF16A4B780A1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8D026E4-F032-47DE-8531-C7A07C9E360C}" type="pres">
      <dgm:prSet presAssocID="{BAA0CD6D-AC28-4447-9C15-14C4592D98EB}" presName="sibTrans" presStyleCnt="0"/>
      <dgm:spPr/>
    </dgm:pt>
    <dgm:pt modelId="{0942609F-6CFD-438B-89E4-F5353BC8CE12}" type="pres">
      <dgm:prSet presAssocID="{C04AEF74-B1ED-47CC-845F-E61755431978}" presName="compNode" presStyleCnt="0"/>
      <dgm:spPr/>
    </dgm:pt>
    <dgm:pt modelId="{72B14BDF-0F83-4FC0-9F10-0BEE37C23BA3}" type="pres">
      <dgm:prSet presAssocID="{C04AEF74-B1ED-47CC-845F-E61755431978}" presName="bgRect" presStyleLbl="bgShp" presStyleIdx="3" presStyleCnt="4"/>
      <dgm:spPr/>
    </dgm:pt>
    <dgm:pt modelId="{56AF7EFD-B9F1-4EA5-834A-8DBEDDDBFD14}" type="pres">
      <dgm:prSet presAssocID="{C04AEF74-B1ED-47CC-845F-E6175543197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39968A48-378C-4C1D-B786-F875BA60B87D}" type="pres">
      <dgm:prSet presAssocID="{C04AEF74-B1ED-47CC-845F-E61755431978}" presName="spaceRect" presStyleCnt="0"/>
      <dgm:spPr/>
    </dgm:pt>
    <dgm:pt modelId="{EA4C38F6-D134-4CC5-8F6E-041845A62E9C}" type="pres">
      <dgm:prSet presAssocID="{C04AEF74-B1ED-47CC-845F-E61755431978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EBE33358-A437-41DA-9946-3ACFD0599CB5}" type="presOf" srcId="{DE2790AA-0306-4958-BC97-5B92D9577162}" destId="{4F379405-E0C3-4178-B761-2A9BC8B71A07}" srcOrd="0" destOrd="0" presId="urn:microsoft.com/office/officeart/2018/2/layout/IconVerticalSolidList"/>
    <dgm:cxn modelId="{27E98B0C-5F6F-414C-88E1-646C17C12DB0}" type="presOf" srcId="{45934372-3CB3-42BB-8F5D-2C540DD0B25A}" destId="{A06ABF45-A332-4DF9-B40A-06DBEF1B4319}" srcOrd="0" destOrd="0" presId="urn:microsoft.com/office/officeart/2018/2/layout/IconVerticalSolidList"/>
    <dgm:cxn modelId="{DE1180FF-559E-4B4D-AA00-175C39475C8D}" srcId="{45934372-3CB3-42BB-8F5D-2C540DD0B25A}" destId="{C04AEF74-B1ED-47CC-845F-E61755431978}" srcOrd="3" destOrd="0" parTransId="{503645EA-2590-4351-814C-F7927BB87D66}" sibTransId="{A5BAED14-A18D-48A4-A0A8-6B801E0C4616}"/>
    <dgm:cxn modelId="{F4386C6C-EAD0-4EA1-BBEC-E3FEC3F2C438}" srcId="{45934372-3CB3-42BB-8F5D-2C540DD0B25A}" destId="{64817136-BEF0-4FED-8E88-99A416F00353}" srcOrd="0" destOrd="0" parTransId="{F83D4C19-9239-42E7-A174-111F612AE820}" sibTransId="{38F4C0FD-B8D8-4EE2-8EAC-A6A6E565549E}"/>
    <dgm:cxn modelId="{2320C6B0-AF53-4B48-8CA3-3276F637C7D6}" type="presOf" srcId="{7270F614-4CEA-4822-8AA1-BF16A4B780A1}" destId="{A631F569-D158-43AE-A7F0-04B8678363C6}" srcOrd="0" destOrd="0" presId="urn:microsoft.com/office/officeart/2018/2/layout/IconVerticalSolidList"/>
    <dgm:cxn modelId="{B18CB1F8-3442-445F-829E-705F12D8F21A}" type="presOf" srcId="{C04AEF74-B1ED-47CC-845F-E61755431978}" destId="{EA4C38F6-D134-4CC5-8F6E-041845A62E9C}" srcOrd="0" destOrd="0" presId="urn:microsoft.com/office/officeart/2018/2/layout/IconVerticalSolidList"/>
    <dgm:cxn modelId="{91E4BC09-5BD6-44FC-8C4C-41671D774FAA}" type="presOf" srcId="{64817136-BEF0-4FED-8E88-99A416F00353}" destId="{AE5BDB12-7B4E-41DA-9DED-0AADCCD41545}" srcOrd="0" destOrd="0" presId="urn:microsoft.com/office/officeart/2018/2/layout/IconVerticalSolidList"/>
    <dgm:cxn modelId="{4FB1EDD6-7772-430D-8C4D-19A2B903D31C}" srcId="{45934372-3CB3-42BB-8F5D-2C540DD0B25A}" destId="{DE2790AA-0306-4958-BC97-5B92D9577162}" srcOrd="1" destOrd="0" parTransId="{FEBB373A-866F-46C1-8EA6-7AABE1E4900B}" sibTransId="{78D8FF7A-7CFF-4F8A-A6CB-0FA51255A7DB}"/>
    <dgm:cxn modelId="{5260B242-2B36-4BC9-A778-54013BA80155}" srcId="{45934372-3CB3-42BB-8F5D-2C540DD0B25A}" destId="{7270F614-4CEA-4822-8AA1-BF16A4B780A1}" srcOrd="2" destOrd="0" parTransId="{4ACEF9A1-4F8A-47D1-9999-AB2C5565C4F7}" sibTransId="{BAA0CD6D-AC28-4447-9C15-14C4592D98EB}"/>
    <dgm:cxn modelId="{3B4DA186-4CE5-43C9-AC84-FE4B244BE955}" type="presParOf" srcId="{A06ABF45-A332-4DF9-B40A-06DBEF1B4319}" destId="{AEC5EAE9-C63B-4D6E-9220-94E4C7A7AD7C}" srcOrd="0" destOrd="0" presId="urn:microsoft.com/office/officeart/2018/2/layout/IconVerticalSolidList"/>
    <dgm:cxn modelId="{6C43F9BB-F564-4906-9AB5-0E9E68165709}" type="presParOf" srcId="{AEC5EAE9-C63B-4D6E-9220-94E4C7A7AD7C}" destId="{84187199-02F2-4A2A-B76E-519673C71CA7}" srcOrd="0" destOrd="0" presId="urn:microsoft.com/office/officeart/2018/2/layout/IconVerticalSolidList"/>
    <dgm:cxn modelId="{B2F770C5-E4D9-4D17-A810-1243428D46B0}" type="presParOf" srcId="{AEC5EAE9-C63B-4D6E-9220-94E4C7A7AD7C}" destId="{1F9E9A10-EF8C-461E-8E08-9E9894D7BA06}" srcOrd="1" destOrd="0" presId="urn:microsoft.com/office/officeart/2018/2/layout/IconVerticalSolidList"/>
    <dgm:cxn modelId="{62691DC0-F240-4F7A-92A8-D35FBF5B551F}" type="presParOf" srcId="{AEC5EAE9-C63B-4D6E-9220-94E4C7A7AD7C}" destId="{48A4735D-9581-4D96-B8E6-0724EED369A3}" srcOrd="2" destOrd="0" presId="urn:microsoft.com/office/officeart/2018/2/layout/IconVerticalSolidList"/>
    <dgm:cxn modelId="{3953ACAA-164D-4CDA-8C3C-F2A75A5561FE}" type="presParOf" srcId="{AEC5EAE9-C63B-4D6E-9220-94E4C7A7AD7C}" destId="{AE5BDB12-7B4E-41DA-9DED-0AADCCD41545}" srcOrd="3" destOrd="0" presId="urn:microsoft.com/office/officeart/2018/2/layout/IconVerticalSolidList"/>
    <dgm:cxn modelId="{51436BB0-3493-422A-B151-E951B6555124}" type="presParOf" srcId="{A06ABF45-A332-4DF9-B40A-06DBEF1B4319}" destId="{CEBB139D-8B88-41A7-9404-88FBA1706867}" srcOrd="1" destOrd="0" presId="urn:microsoft.com/office/officeart/2018/2/layout/IconVerticalSolidList"/>
    <dgm:cxn modelId="{1B91D54D-6B3E-4302-9C3D-A672070FB764}" type="presParOf" srcId="{A06ABF45-A332-4DF9-B40A-06DBEF1B4319}" destId="{E413326F-3FC4-4493-A8A0-F896936D50E0}" srcOrd="2" destOrd="0" presId="urn:microsoft.com/office/officeart/2018/2/layout/IconVerticalSolidList"/>
    <dgm:cxn modelId="{76DB7612-713A-4A9A-8BB9-0F7984A84D8B}" type="presParOf" srcId="{E413326F-3FC4-4493-A8A0-F896936D50E0}" destId="{6EAFE6B1-915C-4CA3-BA63-99A20103CA21}" srcOrd="0" destOrd="0" presId="urn:microsoft.com/office/officeart/2018/2/layout/IconVerticalSolidList"/>
    <dgm:cxn modelId="{1A18988D-9BC4-4E0E-AF4C-FFA3D6C17589}" type="presParOf" srcId="{E413326F-3FC4-4493-A8A0-F896936D50E0}" destId="{D9DEE20B-95FC-4E4A-964D-7C97137BC976}" srcOrd="1" destOrd="0" presId="urn:microsoft.com/office/officeart/2018/2/layout/IconVerticalSolidList"/>
    <dgm:cxn modelId="{55F3EA77-601D-4615-AC0C-4B2CFAC5C3F0}" type="presParOf" srcId="{E413326F-3FC4-4493-A8A0-F896936D50E0}" destId="{44D0B762-B0EA-4D12-A6E7-E2806D746523}" srcOrd="2" destOrd="0" presId="urn:microsoft.com/office/officeart/2018/2/layout/IconVerticalSolidList"/>
    <dgm:cxn modelId="{CA4F6020-B24B-4833-A54C-F560544C1262}" type="presParOf" srcId="{E413326F-3FC4-4493-A8A0-F896936D50E0}" destId="{4F379405-E0C3-4178-B761-2A9BC8B71A07}" srcOrd="3" destOrd="0" presId="urn:microsoft.com/office/officeart/2018/2/layout/IconVerticalSolidList"/>
    <dgm:cxn modelId="{46AC9363-0617-4177-9D1D-23FC5D40FE90}" type="presParOf" srcId="{A06ABF45-A332-4DF9-B40A-06DBEF1B4319}" destId="{D25B31CF-26BA-413C-8D80-E17058E385CC}" srcOrd="3" destOrd="0" presId="urn:microsoft.com/office/officeart/2018/2/layout/IconVerticalSolidList"/>
    <dgm:cxn modelId="{15688A7B-F773-4D9D-AA69-C54D612DCB5D}" type="presParOf" srcId="{A06ABF45-A332-4DF9-B40A-06DBEF1B4319}" destId="{09D24A9E-FC19-410A-96BD-422DD4A51F4F}" srcOrd="4" destOrd="0" presId="urn:microsoft.com/office/officeart/2018/2/layout/IconVerticalSolidList"/>
    <dgm:cxn modelId="{A6C74116-AF67-46A0-93C7-E43B003F2F07}" type="presParOf" srcId="{09D24A9E-FC19-410A-96BD-422DD4A51F4F}" destId="{F64060B3-FE00-4A11-A071-5986CC0EFC72}" srcOrd="0" destOrd="0" presId="urn:microsoft.com/office/officeart/2018/2/layout/IconVerticalSolidList"/>
    <dgm:cxn modelId="{5E7CDB84-534D-4EBE-A7CF-56D57DEE6D9A}" type="presParOf" srcId="{09D24A9E-FC19-410A-96BD-422DD4A51F4F}" destId="{1E5281A6-D064-4B7C-9214-483F387E323E}" srcOrd="1" destOrd="0" presId="urn:microsoft.com/office/officeart/2018/2/layout/IconVerticalSolidList"/>
    <dgm:cxn modelId="{591007E6-6B9A-4341-98DD-44C5CCFA8175}" type="presParOf" srcId="{09D24A9E-FC19-410A-96BD-422DD4A51F4F}" destId="{3789A089-0182-4146-AF8F-DF0934BC8A26}" srcOrd="2" destOrd="0" presId="urn:microsoft.com/office/officeart/2018/2/layout/IconVerticalSolidList"/>
    <dgm:cxn modelId="{0FC67C15-0D6E-48B1-AC99-143E3D5CBACF}" type="presParOf" srcId="{09D24A9E-FC19-410A-96BD-422DD4A51F4F}" destId="{A631F569-D158-43AE-A7F0-04B8678363C6}" srcOrd="3" destOrd="0" presId="urn:microsoft.com/office/officeart/2018/2/layout/IconVerticalSolidList"/>
    <dgm:cxn modelId="{B6D81A60-6BD6-4D6F-AC91-BDD376EB575A}" type="presParOf" srcId="{A06ABF45-A332-4DF9-B40A-06DBEF1B4319}" destId="{A8D026E4-F032-47DE-8531-C7A07C9E360C}" srcOrd="5" destOrd="0" presId="urn:microsoft.com/office/officeart/2018/2/layout/IconVerticalSolidList"/>
    <dgm:cxn modelId="{8D950F10-F03E-45DE-B039-2586867AC676}" type="presParOf" srcId="{A06ABF45-A332-4DF9-B40A-06DBEF1B4319}" destId="{0942609F-6CFD-438B-89E4-F5353BC8CE12}" srcOrd="6" destOrd="0" presId="urn:microsoft.com/office/officeart/2018/2/layout/IconVerticalSolidList"/>
    <dgm:cxn modelId="{12CFF309-B8DC-4DC7-9F2E-A0361780B12D}" type="presParOf" srcId="{0942609F-6CFD-438B-89E4-F5353BC8CE12}" destId="{72B14BDF-0F83-4FC0-9F10-0BEE37C23BA3}" srcOrd="0" destOrd="0" presId="urn:microsoft.com/office/officeart/2018/2/layout/IconVerticalSolidList"/>
    <dgm:cxn modelId="{0E602FAC-F0B1-48D9-951C-5999477880FF}" type="presParOf" srcId="{0942609F-6CFD-438B-89E4-F5353BC8CE12}" destId="{56AF7EFD-B9F1-4EA5-834A-8DBEDDDBFD14}" srcOrd="1" destOrd="0" presId="urn:microsoft.com/office/officeart/2018/2/layout/IconVerticalSolidList"/>
    <dgm:cxn modelId="{1B89CD2F-7E2F-488C-BA27-BD061C65C384}" type="presParOf" srcId="{0942609F-6CFD-438B-89E4-F5353BC8CE12}" destId="{39968A48-378C-4C1D-B786-F875BA60B87D}" srcOrd="2" destOrd="0" presId="urn:microsoft.com/office/officeart/2018/2/layout/IconVerticalSolidList"/>
    <dgm:cxn modelId="{B0BA7E1D-077E-4CEA-93B6-7C05E4A26C61}" type="presParOf" srcId="{0942609F-6CFD-438B-89E4-F5353BC8CE12}" destId="{EA4C38F6-D134-4CC5-8F6E-041845A62E9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69F06D6-831D-4F97-8109-52096396B88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9384D4B-57A6-4DA2-837D-76A468D665F7}">
      <dgm:prSet/>
      <dgm:spPr/>
      <dgm:t>
        <a:bodyPr/>
        <a:lstStyle/>
        <a:p>
          <a:r>
            <a:rPr lang="en-US" b="1" i="0" baseline="0"/>
            <a:t>Body Language:</a:t>
          </a:r>
          <a:r>
            <a:rPr lang="en-US" b="0" i="0" baseline="0"/>
            <a:t> Maintain good posture, make eye contact, and use gestures to reinforce your message. </a:t>
          </a:r>
          <a:endParaRPr lang="en-US"/>
        </a:p>
      </dgm:t>
    </dgm:pt>
    <dgm:pt modelId="{198AADF3-F337-454B-AD0A-45850E3DECCE}" type="parTrans" cxnId="{D897EDB1-FDB2-404C-9180-7C9A3DE58EF6}">
      <dgm:prSet/>
      <dgm:spPr/>
      <dgm:t>
        <a:bodyPr/>
        <a:lstStyle/>
        <a:p>
          <a:endParaRPr lang="en-US"/>
        </a:p>
      </dgm:t>
    </dgm:pt>
    <dgm:pt modelId="{897B679F-9F52-4FD7-8D95-069850111B20}" type="sibTrans" cxnId="{D897EDB1-FDB2-404C-9180-7C9A3DE58EF6}">
      <dgm:prSet/>
      <dgm:spPr/>
      <dgm:t>
        <a:bodyPr/>
        <a:lstStyle/>
        <a:p>
          <a:endParaRPr lang="en-US"/>
        </a:p>
      </dgm:t>
    </dgm:pt>
    <dgm:pt modelId="{F7A46642-90CE-4CB3-A81A-D53C6912D415}">
      <dgm:prSet/>
      <dgm:spPr/>
      <dgm:t>
        <a:bodyPr/>
        <a:lstStyle/>
        <a:p>
          <a:r>
            <a:rPr lang="en-US" b="1" i="0" baseline="0"/>
            <a:t>Facial Expressions:</a:t>
          </a:r>
          <a:r>
            <a:rPr lang="en-US" b="0" i="0" baseline="0"/>
            <a:t> Your face reveals your emotions, so be mindful of your expressions. </a:t>
          </a:r>
          <a:endParaRPr lang="en-US"/>
        </a:p>
      </dgm:t>
    </dgm:pt>
    <dgm:pt modelId="{576C4178-4D78-434F-8BEF-162238DE9F4A}" type="parTrans" cxnId="{23D79B88-342A-499E-A619-B7C2BCE35033}">
      <dgm:prSet/>
      <dgm:spPr/>
      <dgm:t>
        <a:bodyPr/>
        <a:lstStyle/>
        <a:p>
          <a:endParaRPr lang="en-US"/>
        </a:p>
      </dgm:t>
    </dgm:pt>
    <dgm:pt modelId="{91B6C767-5F71-48AA-B3E8-E3B519A92FBD}" type="sibTrans" cxnId="{23D79B88-342A-499E-A619-B7C2BCE35033}">
      <dgm:prSet/>
      <dgm:spPr/>
      <dgm:t>
        <a:bodyPr/>
        <a:lstStyle/>
        <a:p>
          <a:endParaRPr lang="en-US"/>
        </a:p>
      </dgm:t>
    </dgm:pt>
    <dgm:pt modelId="{71525B72-6D23-44C5-B7AE-7B1C23874499}">
      <dgm:prSet/>
      <dgm:spPr/>
      <dgm:t>
        <a:bodyPr/>
        <a:lstStyle/>
        <a:p>
          <a:r>
            <a:rPr lang="en-US" b="1" i="0" baseline="0"/>
            <a:t>Proximity:</a:t>
          </a:r>
          <a:r>
            <a:rPr lang="en-US" b="0" i="0" baseline="0"/>
            <a:t> Be aware of personal space and cultural norms. </a:t>
          </a:r>
          <a:endParaRPr lang="en-US"/>
        </a:p>
      </dgm:t>
    </dgm:pt>
    <dgm:pt modelId="{726118E4-4025-46A9-9CA9-14CC277749B6}" type="parTrans" cxnId="{680C9CD2-03C0-4735-B0A3-3F99DA86439C}">
      <dgm:prSet/>
      <dgm:spPr/>
      <dgm:t>
        <a:bodyPr/>
        <a:lstStyle/>
        <a:p>
          <a:endParaRPr lang="en-US"/>
        </a:p>
      </dgm:t>
    </dgm:pt>
    <dgm:pt modelId="{1CC3C168-5A57-45D4-ABDA-820AA83CFFC9}" type="sibTrans" cxnId="{680C9CD2-03C0-4735-B0A3-3F99DA86439C}">
      <dgm:prSet/>
      <dgm:spPr/>
      <dgm:t>
        <a:bodyPr/>
        <a:lstStyle/>
        <a:p>
          <a:endParaRPr lang="en-US"/>
        </a:p>
      </dgm:t>
    </dgm:pt>
    <dgm:pt modelId="{1070D040-A932-491F-A548-FD0C213E56B6}" type="pres">
      <dgm:prSet presAssocID="{269F06D6-831D-4F97-8109-52096396B88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213A08A-38D9-4E27-B281-0D3CE7E9A468}" type="pres">
      <dgm:prSet presAssocID="{E9384D4B-57A6-4DA2-837D-76A468D665F7}" presName="hierRoot1" presStyleCnt="0"/>
      <dgm:spPr/>
    </dgm:pt>
    <dgm:pt modelId="{66E1EC31-53D4-4EA8-A026-2A4F17BBD8F8}" type="pres">
      <dgm:prSet presAssocID="{E9384D4B-57A6-4DA2-837D-76A468D665F7}" presName="composite" presStyleCnt="0"/>
      <dgm:spPr/>
    </dgm:pt>
    <dgm:pt modelId="{3886410F-C66F-4C2B-B862-D680EA9A37B0}" type="pres">
      <dgm:prSet presAssocID="{E9384D4B-57A6-4DA2-837D-76A468D665F7}" presName="background" presStyleLbl="node0" presStyleIdx="0" presStyleCnt="3"/>
      <dgm:spPr/>
    </dgm:pt>
    <dgm:pt modelId="{CB0DC7FC-DAFD-45B8-9CEB-B1A50BBEE679}" type="pres">
      <dgm:prSet presAssocID="{E9384D4B-57A6-4DA2-837D-76A468D665F7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80F66C-FE09-4916-A35E-2340C09A89C7}" type="pres">
      <dgm:prSet presAssocID="{E9384D4B-57A6-4DA2-837D-76A468D665F7}" presName="hierChild2" presStyleCnt="0"/>
      <dgm:spPr/>
    </dgm:pt>
    <dgm:pt modelId="{182C1413-EA69-4406-8B7B-2BD1D81A1F71}" type="pres">
      <dgm:prSet presAssocID="{F7A46642-90CE-4CB3-A81A-D53C6912D415}" presName="hierRoot1" presStyleCnt="0"/>
      <dgm:spPr/>
    </dgm:pt>
    <dgm:pt modelId="{1305A6ED-DC36-4627-850B-0D575A5EF1FC}" type="pres">
      <dgm:prSet presAssocID="{F7A46642-90CE-4CB3-A81A-D53C6912D415}" presName="composite" presStyleCnt="0"/>
      <dgm:spPr/>
    </dgm:pt>
    <dgm:pt modelId="{416927AC-9C3E-4D76-BFAA-FEECCB9CA1A3}" type="pres">
      <dgm:prSet presAssocID="{F7A46642-90CE-4CB3-A81A-D53C6912D415}" presName="background" presStyleLbl="node0" presStyleIdx="1" presStyleCnt="3"/>
      <dgm:spPr/>
    </dgm:pt>
    <dgm:pt modelId="{D1412E82-9918-4BBD-825B-F5C7FA7E716C}" type="pres">
      <dgm:prSet presAssocID="{F7A46642-90CE-4CB3-A81A-D53C6912D415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C48B43-EEC6-42C7-8905-9ECDD6831120}" type="pres">
      <dgm:prSet presAssocID="{F7A46642-90CE-4CB3-A81A-D53C6912D415}" presName="hierChild2" presStyleCnt="0"/>
      <dgm:spPr/>
    </dgm:pt>
    <dgm:pt modelId="{3E810A2C-C4A1-4FFA-9CF1-C5E90B922856}" type="pres">
      <dgm:prSet presAssocID="{71525B72-6D23-44C5-B7AE-7B1C23874499}" presName="hierRoot1" presStyleCnt="0"/>
      <dgm:spPr/>
    </dgm:pt>
    <dgm:pt modelId="{137ED007-A9F1-4D74-A7AC-BF2FC01B57AF}" type="pres">
      <dgm:prSet presAssocID="{71525B72-6D23-44C5-B7AE-7B1C23874499}" presName="composite" presStyleCnt="0"/>
      <dgm:spPr/>
    </dgm:pt>
    <dgm:pt modelId="{75FB9499-E6D2-4342-A6EC-A759790F25A4}" type="pres">
      <dgm:prSet presAssocID="{71525B72-6D23-44C5-B7AE-7B1C23874499}" presName="background" presStyleLbl="node0" presStyleIdx="2" presStyleCnt="3"/>
      <dgm:spPr/>
    </dgm:pt>
    <dgm:pt modelId="{DE4F7AB3-359E-4958-8DB6-97A346A72BAC}" type="pres">
      <dgm:prSet presAssocID="{71525B72-6D23-44C5-B7AE-7B1C23874499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207279-4CF9-400B-9824-C472C305026D}" type="pres">
      <dgm:prSet presAssocID="{71525B72-6D23-44C5-B7AE-7B1C23874499}" presName="hierChild2" presStyleCnt="0"/>
      <dgm:spPr/>
    </dgm:pt>
  </dgm:ptLst>
  <dgm:cxnLst>
    <dgm:cxn modelId="{34161474-03CC-46FF-B9C6-73054D98D707}" type="presOf" srcId="{71525B72-6D23-44C5-B7AE-7B1C23874499}" destId="{DE4F7AB3-359E-4958-8DB6-97A346A72BAC}" srcOrd="0" destOrd="0" presId="urn:microsoft.com/office/officeart/2005/8/layout/hierarchy1"/>
    <dgm:cxn modelId="{D7332A6B-2702-4E9C-9BEF-C1FB8CCA8585}" type="presOf" srcId="{269F06D6-831D-4F97-8109-52096396B88D}" destId="{1070D040-A932-491F-A548-FD0C213E56B6}" srcOrd="0" destOrd="0" presId="urn:microsoft.com/office/officeart/2005/8/layout/hierarchy1"/>
    <dgm:cxn modelId="{680C9CD2-03C0-4735-B0A3-3F99DA86439C}" srcId="{269F06D6-831D-4F97-8109-52096396B88D}" destId="{71525B72-6D23-44C5-B7AE-7B1C23874499}" srcOrd="2" destOrd="0" parTransId="{726118E4-4025-46A9-9CA9-14CC277749B6}" sibTransId="{1CC3C168-5A57-45D4-ABDA-820AA83CFFC9}"/>
    <dgm:cxn modelId="{23D79B88-342A-499E-A619-B7C2BCE35033}" srcId="{269F06D6-831D-4F97-8109-52096396B88D}" destId="{F7A46642-90CE-4CB3-A81A-D53C6912D415}" srcOrd="1" destOrd="0" parTransId="{576C4178-4D78-434F-8BEF-162238DE9F4A}" sibTransId="{91B6C767-5F71-48AA-B3E8-E3B519A92FBD}"/>
    <dgm:cxn modelId="{EB1EBAB6-0A49-4592-AFA0-5362BE020E99}" type="presOf" srcId="{F7A46642-90CE-4CB3-A81A-D53C6912D415}" destId="{D1412E82-9918-4BBD-825B-F5C7FA7E716C}" srcOrd="0" destOrd="0" presId="urn:microsoft.com/office/officeart/2005/8/layout/hierarchy1"/>
    <dgm:cxn modelId="{3DFABD4B-58AB-4F04-9AEC-45C731292E5D}" type="presOf" srcId="{E9384D4B-57A6-4DA2-837D-76A468D665F7}" destId="{CB0DC7FC-DAFD-45B8-9CEB-B1A50BBEE679}" srcOrd="0" destOrd="0" presId="urn:microsoft.com/office/officeart/2005/8/layout/hierarchy1"/>
    <dgm:cxn modelId="{D897EDB1-FDB2-404C-9180-7C9A3DE58EF6}" srcId="{269F06D6-831D-4F97-8109-52096396B88D}" destId="{E9384D4B-57A6-4DA2-837D-76A468D665F7}" srcOrd="0" destOrd="0" parTransId="{198AADF3-F337-454B-AD0A-45850E3DECCE}" sibTransId="{897B679F-9F52-4FD7-8D95-069850111B20}"/>
    <dgm:cxn modelId="{BE73772C-5088-4EE5-9DA9-7984B9B23C4B}" type="presParOf" srcId="{1070D040-A932-491F-A548-FD0C213E56B6}" destId="{9213A08A-38D9-4E27-B281-0D3CE7E9A468}" srcOrd="0" destOrd="0" presId="urn:microsoft.com/office/officeart/2005/8/layout/hierarchy1"/>
    <dgm:cxn modelId="{9D17F54B-0C0E-4BAD-B398-5AC7EAE019B9}" type="presParOf" srcId="{9213A08A-38D9-4E27-B281-0D3CE7E9A468}" destId="{66E1EC31-53D4-4EA8-A026-2A4F17BBD8F8}" srcOrd="0" destOrd="0" presId="urn:microsoft.com/office/officeart/2005/8/layout/hierarchy1"/>
    <dgm:cxn modelId="{6AC25DD5-498C-47D3-B09C-8BA3CF59D8C6}" type="presParOf" srcId="{66E1EC31-53D4-4EA8-A026-2A4F17BBD8F8}" destId="{3886410F-C66F-4C2B-B862-D680EA9A37B0}" srcOrd="0" destOrd="0" presId="urn:microsoft.com/office/officeart/2005/8/layout/hierarchy1"/>
    <dgm:cxn modelId="{4D4B3123-723A-4757-957D-F8D5582465F6}" type="presParOf" srcId="{66E1EC31-53D4-4EA8-A026-2A4F17BBD8F8}" destId="{CB0DC7FC-DAFD-45B8-9CEB-B1A50BBEE679}" srcOrd="1" destOrd="0" presId="urn:microsoft.com/office/officeart/2005/8/layout/hierarchy1"/>
    <dgm:cxn modelId="{73A2F7E0-75E0-43DE-BB40-7CE9051FD3AD}" type="presParOf" srcId="{9213A08A-38D9-4E27-B281-0D3CE7E9A468}" destId="{8D80F66C-FE09-4916-A35E-2340C09A89C7}" srcOrd="1" destOrd="0" presId="urn:microsoft.com/office/officeart/2005/8/layout/hierarchy1"/>
    <dgm:cxn modelId="{E30266BD-F00E-481D-9FDE-54D743063B40}" type="presParOf" srcId="{1070D040-A932-491F-A548-FD0C213E56B6}" destId="{182C1413-EA69-4406-8B7B-2BD1D81A1F71}" srcOrd="1" destOrd="0" presId="urn:microsoft.com/office/officeart/2005/8/layout/hierarchy1"/>
    <dgm:cxn modelId="{8924504E-D526-4618-83DE-3464BC3E5BF7}" type="presParOf" srcId="{182C1413-EA69-4406-8B7B-2BD1D81A1F71}" destId="{1305A6ED-DC36-4627-850B-0D575A5EF1FC}" srcOrd="0" destOrd="0" presId="urn:microsoft.com/office/officeart/2005/8/layout/hierarchy1"/>
    <dgm:cxn modelId="{4D773CC9-44D6-427C-AD54-F76FFAB4E7C5}" type="presParOf" srcId="{1305A6ED-DC36-4627-850B-0D575A5EF1FC}" destId="{416927AC-9C3E-4D76-BFAA-FEECCB9CA1A3}" srcOrd="0" destOrd="0" presId="urn:microsoft.com/office/officeart/2005/8/layout/hierarchy1"/>
    <dgm:cxn modelId="{A7E1F5F1-3B27-45F9-9647-0FF488238ABC}" type="presParOf" srcId="{1305A6ED-DC36-4627-850B-0D575A5EF1FC}" destId="{D1412E82-9918-4BBD-825B-F5C7FA7E716C}" srcOrd="1" destOrd="0" presId="urn:microsoft.com/office/officeart/2005/8/layout/hierarchy1"/>
    <dgm:cxn modelId="{28C705F8-43BA-4F44-8A82-AA82FEBF53ED}" type="presParOf" srcId="{182C1413-EA69-4406-8B7B-2BD1D81A1F71}" destId="{14C48B43-EEC6-42C7-8905-9ECDD6831120}" srcOrd="1" destOrd="0" presId="urn:microsoft.com/office/officeart/2005/8/layout/hierarchy1"/>
    <dgm:cxn modelId="{C38E5A67-4FFE-4D3E-A0E6-442DBF9716F5}" type="presParOf" srcId="{1070D040-A932-491F-A548-FD0C213E56B6}" destId="{3E810A2C-C4A1-4FFA-9CF1-C5E90B922856}" srcOrd="2" destOrd="0" presId="urn:microsoft.com/office/officeart/2005/8/layout/hierarchy1"/>
    <dgm:cxn modelId="{668BF06D-B2BF-4801-BFFA-5B7B8E8B54BA}" type="presParOf" srcId="{3E810A2C-C4A1-4FFA-9CF1-C5E90B922856}" destId="{137ED007-A9F1-4D74-A7AC-BF2FC01B57AF}" srcOrd="0" destOrd="0" presId="urn:microsoft.com/office/officeart/2005/8/layout/hierarchy1"/>
    <dgm:cxn modelId="{D35EB912-9E1C-496E-B545-A67DDF7BA1B9}" type="presParOf" srcId="{137ED007-A9F1-4D74-A7AC-BF2FC01B57AF}" destId="{75FB9499-E6D2-4342-A6EC-A759790F25A4}" srcOrd="0" destOrd="0" presId="urn:microsoft.com/office/officeart/2005/8/layout/hierarchy1"/>
    <dgm:cxn modelId="{2DDDAC4F-7883-48E2-9C6A-CD6FD9D5F40E}" type="presParOf" srcId="{137ED007-A9F1-4D74-A7AC-BF2FC01B57AF}" destId="{DE4F7AB3-359E-4958-8DB6-97A346A72BAC}" srcOrd="1" destOrd="0" presId="urn:microsoft.com/office/officeart/2005/8/layout/hierarchy1"/>
    <dgm:cxn modelId="{CE3264B9-3D3E-46E8-9879-552820895175}" type="presParOf" srcId="{3E810A2C-C4A1-4FFA-9CF1-C5E90B922856}" destId="{02207279-4CF9-400B-9824-C472C305026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30B3D14-9E68-42E3-BB6E-43A38098353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96D7B097-6AA9-4E04-868A-AED7C5D09CC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Email Etiquette:</a:t>
          </a:r>
          <a:r>
            <a:rPr lang="en-US" b="0" i="0" baseline="0"/>
            <a:t> Use a clear subject line, proofread your emails, and avoid excessive reply-alls. </a:t>
          </a:r>
          <a:endParaRPr lang="en-US"/>
        </a:p>
      </dgm:t>
    </dgm:pt>
    <dgm:pt modelId="{F3A349F8-8627-4B3A-A68B-9DD605C308E3}" type="parTrans" cxnId="{60B516FD-9E70-4FEC-86AB-328481CB128D}">
      <dgm:prSet/>
      <dgm:spPr/>
      <dgm:t>
        <a:bodyPr/>
        <a:lstStyle/>
        <a:p>
          <a:endParaRPr lang="en-US"/>
        </a:p>
      </dgm:t>
    </dgm:pt>
    <dgm:pt modelId="{7D599ABB-6F11-482E-A379-ED5BEA12549C}" type="sibTrans" cxnId="{60B516FD-9E70-4FEC-86AB-328481CB128D}">
      <dgm:prSet/>
      <dgm:spPr/>
      <dgm:t>
        <a:bodyPr/>
        <a:lstStyle/>
        <a:p>
          <a:endParaRPr lang="en-US"/>
        </a:p>
      </dgm:t>
    </dgm:pt>
    <dgm:pt modelId="{DE699A8E-9EE5-46AE-A7F0-1CAEA7D8F28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Messaging Apps:</a:t>
          </a:r>
          <a:r>
            <a:rPr lang="en-US" b="0" i="0" baseline="0"/>
            <a:t> Be concise and professional, even in informal settings. </a:t>
          </a:r>
          <a:endParaRPr lang="en-US"/>
        </a:p>
      </dgm:t>
    </dgm:pt>
    <dgm:pt modelId="{DF42E6AC-C145-4CF4-BF6B-A46332CABC81}" type="parTrans" cxnId="{835004C2-A42B-43E5-8B58-1796E2AD97E5}">
      <dgm:prSet/>
      <dgm:spPr/>
      <dgm:t>
        <a:bodyPr/>
        <a:lstStyle/>
        <a:p>
          <a:endParaRPr lang="en-US"/>
        </a:p>
      </dgm:t>
    </dgm:pt>
    <dgm:pt modelId="{C65E330F-AC19-449F-8CBA-B62C77F5549E}" type="sibTrans" cxnId="{835004C2-A42B-43E5-8B58-1796E2AD97E5}">
      <dgm:prSet/>
      <dgm:spPr/>
      <dgm:t>
        <a:bodyPr/>
        <a:lstStyle/>
        <a:p>
          <a:endParaRPr lang="en-US"/>
        </a:p>
      </dgm:t>
    </dgm:pt>
    <dgm:pt modelId="{D0CD596D-B058-4D95-BDD4-C678763F9C1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Video Conferencing:</a:t>
          </a:r>
          <a:r>
            <a:rPr lang="en-US" b="0" i="0" baseline="0"/>
            <a:t> Dress appropriately, test your technology, and maintain eye contact with the camera. </a:t>
          </a:r>
          <a:endParaRPr lang="en-US"/>
        </a:p>
      </dgm:t>
    </dgm:pt>
    <dgm:pt modelId="{203F848E-0D8A-435F-BA62-D50E79158B5F}" type="parTrans" cxnId="{E5B315BE-28F3-46D7-A4FE-817D93E62E00}">
      <dgm:prSet/>
      <dgm:spPr/>
      <dgm:t>
        <a:bodyPr/>
        <a:lstStyle/>
        <a:p>
          <a:endParaRPr lang="en-US"/>
        </a:p>
      </dgm:t>
    </dgm:pt>
    <dgm:pt modelId="{B70B7440-7DFC-4951-B2D3-D43584A3CE1C}" type="sibTrans" cxnId="{E5B315BE-28F3-46D7-A4FE-817D93E62E00}">
      <dgm:prSet/>
      <dgm:spPr/>
      <dgm:t>
        <a:bodyPr/>
        <a:lstStyle/>
        <a:p>
          <a:endParaRPr lang="en-US"/>
        </a:p>
      </dgm:t>
    </dgm:pt>
    <dgm:pt modelId="{E786CF89-0274-4561-B1E0-4D2C3D9FC27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Visual: Screenshots of examples of good and bad digital communication. </a:t>
          </a:r>
          <a:endParaRPr lang="en-US"/>
        </a:p>
      </dgm:t>
    </dgm:pt>
    <dgm:pt modelId="{BFA93A36-9897-441C-A067-DACBEEB11045}" type="parTrans" cxnId="{8464DB3F-AEF6-415B-AEBE-E9AC6110BEF9}">
      <dgm:prSet/>
      <dgm:spPr/>
      <dgm:t>
        <a:bodyPr/>
        <a:lstStyle/>
        <a:p>
          <a:endParaRPr lang="en-US"/>
        </a:p>
      </dgm:t>
    </dgm:pt>
    <dgm:pt modelId="{942C5836-2A48-4802-95E2-B257ACC0358A}" type="sibTrans" cxnId="{8464DB3F-AEF6-415B-AEBE-E9AC6110BEF9}">
      <dgm:prSet/>
      <dgm:spPr/>
      <dgm:t>
        <a:bodyPr/>
        <a:lstStyle/>
        <a:p>
          <a:endParaRPr lang="en-US"/>
        </a:p>
      </dgm:t>
    </dgm:pt>
    <dgm:pt modelId="{3E0A43DD-8A99-46B1-8A1D-45F5B140789F}" type="pres">
      <dgm:prSet presAssocID="{E30B3D14-9E68-42E3-BB6E-43A380983534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AC62CE-6E9D-4840-884F-FEA4FBB1EE76}" type="pres">
      <dgm:prSet presAssocID="{96D7B097-6AA9-4E04-868A-AED7C5D09CC9}" presName="compNode" presStyleCnt="0"/>
      <dgm:spPr/>
    </dgm:pt>
    <dgm:pt modelId="{56660B09-34F4-45BE-A598-6113F14610BF}" type="pres">
      <dgm:prSet presAssocID="{96D7B097-6AA9-4E04-868A-AED7C5D09CC9}" presName="bgRect" presStyleLbl="bgShp" presStyleIdx="0" presStyleCnt="4"/>
      <dgm:spPr/>
    </dgm:pt>
    <dgm:pt modelId="{A98B7A42-FBD2-488A-BF1C-2DA8173374FF}" type="pres">
      <dgm:prSet presAssocID="{96D7B097-6AA9-4E04-868A-AED7C5D09CC9}" presName="iconRect" presStyleLbl="node1" presStyleIdx="0" presStyleCnt="4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CE9B295B-3086-40F0-9E1D-229C0F3126F7}" type="pres">
      <dgm:prSet presAssocID="{96D7B097-6AA9-4E04-868A-AED7C5D09CC9}" presName="spaceRect" presStyleCnt="0"/>
      <dgm:spPr/>
    </dgm:pt>
    <dgm:pt modelId="{5912625C-41F7-4013-BF8B-523BC987D7C7}" type="pres">
      <dgm:prSet presAssocID="{96D7B097-6AA9-4E04-868A-AED7C5D09CC9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F760A89-5A54-4211-8312-0A9A2145A2BF}" type="pres">
      <dgm:prSet presAssocID="{7D599ABB-6F11-482E-A379-ED5BEA12549C}" presName="sibTrans" presStyleCnt="0"/>
      <dgm:spPr/>
    </dgm:pt>
    <dgm:pt modelId="{7C4D91FB-2BB4-40FF-8054-400B5F19588F}" type="pres">
      <dgm:prSet presAssocID="{DE699A8E-9EE5-46AE-A7F0-1CAEA7D8F286}" presName="compNode" presStyleCnt="0"/>
      <dgm:spPr/>
    </dgm:pt>
    <dgm:pt modelId="{F7881863-3B31-4526-A2D8-7F3C124E5488}" type="pres">
      <dgm:prSet presAssocID="{DE699A8E-9EE5-46AE-A7F0-1CAEA7D8F286}" presName="bgRect" presStyleLbl="bgShp" presStyleIdx="1" presStyleCnt="4"/>
      <dgm:spPr/>
    </dgm:pt>
    <dgm:pt modelId="{98D3204E-B23E-48CB-8A9F-09F26E83A594}" type="pres">
      <dgm:prSet presAssocID="{DE699A8E-9EE5-46AE-A7F0-1CAEA7D8F286}" presName="iconRect" presStyleLbl="node1" presStyleIdx="1" presStyleCnt="4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B7711D6E-EA40-4FAB-83F1-A81A063A6319}" type="pres">
      <dgm:prSet presAssocID="{DE699A8E-9EE5-46AE-A7F0-1CAEA7D8F286}" presName="spaceRect" presStyleCnt="0"/>
      <dgm:spPr/>
    </dgm:pt>
    <dgm:pt modelId="{2756A2A7-85AC-47D6-BD73-ED1E895F865F}" type="pres">
      <dgm:prSet presAssocID="{DE699A8E-9EE5-46AE-A7F0-1CAEA7D8F286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01E4DC2-112B-4858-8F03-2F2F6292CA53}" type="pres">
      <dgm:prSet presAssocID="{C65E330F-AC19-449F-8CBA-B62C77F5549E}" presName="sibTrans" presStyleCnt="0"/>
      <dgm:spPr/>
    </dgm:pt>
    <dgm:pt modelId="{30C806CE-5912-491F-A069-56492AB4D499}" type="pres">
      <dgm:prSet presAssocID="{D0CD596D-B058-4D95-BDD4-C678763F9C18}" presName="compNode" presStyleCnt="0"/>
      <dgm:spPr/>
    </dgm:pt>
    <dgm:pt modelId="{4D40B558-8A72-410D-A697-BC064E2A35E1}" type="pres">
      <dgm:prSet presAssocID="{D0CD596D-B058-4D95-BDD4-C678763F9C18}" presName="bgRect" presStyleLbl="bgShp" presStyleIdx="2" presStyleCnt="4"/>
      <dgm:spPr/>
    </dgm:pt>
    <dgm:pt modelId="{3FBAF074-C888-48FB-B9D7-C452B764E476}" type="pres">
      <dgm:prSet presAssocID="{D0CD596D-B058-4D95-BDD4-C678763F9C18}" presName="iconRect" presStyleLbl="node1" presStyleIdx="2" presStyleCnt="4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AFEEF452-484B-42C7-972F-E67B535FCA87}" type="pres">
      <dgm:prSet presAssocID="{D0CD596D-B058-4D95-BDD4-C678763F9C18}" presName="spaceRect" presStyleCnt="0"/>
      <dgm:spPr/>
    </dgm:pt>
    <dgm:pt modelId="{D5F37B45-2CB4-47AF-9FAF-90F574955A0C}" type="pres">
      <dgm:prSet presAssocID="{D0CD596D-B058-4D95-BDD4-C678763F9C18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855219D1-5937-4C65-91C0-FEA6EDFAC8D0}" type="pres">
      <dgm:prSet presAssocID="{B70B7440-7DFC-4951-B2D3-D43584A3CE1C}" presName="sibTrans" presStyleCnt="0"/>
      <dgm:spPr/>
    </dgm:pt>
    <dgm:pt modelId="{5078CF34-0D17-4B05-96C1-AE10EA422BF6}" type="pres">
      <dgm:prSet presAssocID="{E786CF89-0274-4561-B1E0-4D2C3D9FC27C}" presName="compNode" presStyleCnt="0"/>
      <dgm:spPr/>
    </dgm:pt>
    <dgm:pt modelId="{E73CB3BB-8DC2-432E-8996-985AA5E3FA24}" type="pres">
      <dgm:prSet presAssocID="{E786CF89-0274-4561-B1E0-4D2C3D9FC27C}" presName="bgRect" presStyleLbl="bgShp" presStyleIdx="3" presStyleCnt="4"/>
      <dgm:spPr/>
    </dgm:pt>
    <dgm:pt modelId="{382C07FB-0B26-451C-B66E-E62A07A30B67}" type="pres">
      <dgm:prSet presAssocID="{E786CF89-0274-4561-B1E0-4D2C3D9FC27C}" presName="iconRect" presStyleLbl="node1" presStyleIdx="3" presStyleCnt="4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Image"/>
        </a:ext>
      </dgm:extLst>
    </dgm:pt>
    <dgm:pt modelId="{5D0172E2-126D-4E6F-B2F0-F3FE08989C6D}" type="pres">
      <dgm:prSet presAssocID="{E786CF89-0274-4561-B1E0-4D2C3D9FC27C}" presName="spaceRect" presStyleCnt="0"/>
      <dgm:spPr/>
    </dgm:pt>
    <dgm:pt modelId="{4F22C256-8066-4359-951B-716DA8A39B7F}" type="pres">
      <dgm:prSet presAssocID="{E786CF89-0274-4561-B1E0-4D2C3D9FC27C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2CEC2EBA-0F0F-4AB7-A25B-94910E2CF482}" type="presOf" srcId="{DE699A8E-9EE5-46AE-A7F0-1CAEA7D8F286}" destId="{2756A2A7-85AC-47D6-BD73-ED1E895F865F}" srcOrd="0" destOrd="0" presId="urn:microsoft.com/office/officeart/2018/2/layout/IconVerticalSolidList"/>
    <dgm:cxn modelId="{60B516FD-9E70-4FEC-86AB-328481CB128D}" srcId="{E30B3D14-9E68-42E3-BB6E-43A380983534}" destId="{96D7B097-6AA9-4E04-868A-AED7C5D09CC9}" srcOrd="0" destOrd="0" parTransId="{F3A349F8-8627-4B3A-A68B-9DD605C308E3}" sibTransId="{7D599ABB-6F11-482E-A379-ED5BEA12549C}"/>
    <dgm:cxn modelId="{8464DB3F-AEF6-415B-AEBE-E9AC6110BEF9}" srcId="{E30B3D14-9E68-42E3-BB6E-43A380983534}" destId="{E786CF89-0274-4561-B1E0-4D2C3D9FC27C}" srcOrd="3" destOrd="0" parTransId="{BFA93A36-9897-441C-A067-DACBEEB11045}" sibTransId="{942C5836-2A48-4802-95E2-B257ACC0358A}"/>
    <dgm:cxn modelId="{3CCC355F-AE1A-4F75-A158-09B2791F8CBF}" type="presOf" srcId="{E786CF89-0274-4561-B1E0-4D2C3D9FC27C}" destId="{4F22C256-8066-4359-951B-716DA8A39B7F}" srcOrd="0" destOrd="0" presId="urn:microsoft.com/office/officeart/2018/2/layout/IconVerticalSolidList"/>
    <dgm:cxn modelId="{835004C2-A42B-43E5-8B58-1796E2AD97E5}" srcId="{E30B3D14-9E68-42E3-BB6E-43A380983534}" destId="{DE699A8E-9EE5-46AE-A7F0-1CAEA7D8F286}" srcOrd="1" destOrd="0" parTransId="{DF42E6AC-C145-4CF4-BF6B-A46332CABC81}" sibTransId="{C65E330F-AC19-449F-8CBA-B62C77F5549E}"/>
    <dgm:cxn modelId="{B5A9F7FD-97CE-44BA-A1FA-83B7EC5F89CD}" type="presOf" srcId="{96D7B097-6AA9-4E04-868A-AED7C5D09CC9}" destId="{5912625C-41F7-4013-BF8B-523BC987D7C7}" srcOrd="0" destOrd="0" presId="urn:microsoft.com/office/officeart/2018/2/layout/IconVerticalSolidList"/>
    <dgm:cxn modelId="{2CA34C59-6638-40BC-B6CD-C888B5CED021}" type="presOf" srcId="{E30B3D14-9E68-42E3-BB6E-43A380983534}" destId="{3E0A43DD-8A99-46B1-8A1D-45F5B140789F}" srcOrd="0" destOrd="0" presId="urn:microsoft.com/office/officeart/2018/2/layout/IconVerticalSolidList"/>
    <dgm:cxn modelId="{E5B315BE-28F3-46D7-A4FE-817D93E62E00}" srcId="{E30B3D14-9E68-42E3-BB6E-43A380983534}" destId="{D0CD596D-B058-4D95-BDD4-C678763F9C18}" srcOrd="2" destOrd="0" parTransId="{203F848E-0D8A-435F-BA62-D50E79158B5F}" sibTransId="{B70B7440-7DFC-4951-B2D3-D43584A3CE1C}"/>
    <dgm:cxn modelId="{ED64020F-DCB7-4D5A-A8EC-24B90C0491C9}" type="presOf" srcId="{D0CD596D-B058-4D95-BDD4-C678763F9C18}" destId="{D5F37B45-2CB4-47AF-9FAF-90F574955A0C}" srcOrd="0" destOrd="0" presId="urn:microsoft.com/office/officeart/2018/2/layout/IconVerticalSolidList"/>
    <dgm:cxn modelId="{0838CBBA-0B7F-40B6-A9C1-369BF4347066}" type="presParOf" srcId="{3E0A43DD-8A99-46B1-8A1D-45F5B140789F}" destId="{46AC62CE-6E9D-4840-884F-FEA4FBB1EE76}" srcOrd="0" destOrd="0" presId="urn:microsoft.com/office/officeart/2018/2/layout/IconVerticalSolidList"/>
    <dgm:cxn modelId="{BE1900D0-061B-4404-8361-A20AC89102E2}" type="presParOf" srcId="{46AC62CE-6E9D-4840-884F-FEA4FBB1EE76}" destId="{56660B09-34F4-45BE-A598-6113F14610BF}" srcOrd="0" destOrd="0" presId="urn:microsoft.com/office/officeart/2018/2/layout/IconVerticalSolidList"/>
    <dgm:cxn modelId="{DC0B132C-CFAE-419F-8604-F54D42E66C0A}" type="presParOf" srcId="{46AC62CE-6E9D-4840-884F-FEA4FBB1EE76}" destId="{A98B7A42-FBD2-488A-BF1C-2DA8173374FF}" srcOrd="1" destOrd="0" presId="urn:microsoft.com/office/officeart/2018/2/layout/IconVerticalSolidList"/>
    <dgm:cxn modelId="{EE6C5801-1C8F-4A24-9EEC-A5754745EE6B}" type="presParOf" srcId="{46AC62CE-6E9D-4840-884F-FEA4FBB1EE76}" destId="{CE9B295B-3086-40F0-9E1D-229C0F3126F7}" srcOrd="2" destOrd="0" presId="urn:microsoft.com/office/officeart/2018/2/layout/IconVerticalSolidList"/>
    <dgm:cxn modelId="{DCF310CB-E98D-4399-A7FA-86A5ED69AAE5}" type="presParOf" srcId="{46AC62CE-6E9D-4840-884F-FEA4FBB1EE76}" destId="{5912625C-41F7-4013-BF8B-523BC987D7C7}" srcOrd="3" destOrd="0" presId="urn:microsoft.com/office/officeart/2018/2/layout/IconVerticalSolidList"/>
    <dgm:cxn modelId="{80358C66-8FC3-44CD-8DE1-4BFAFFD4F653}" type="presParOf" srcId="{3E0A43DD-8A99-46B1-8A1D-45F5B140789F}" destId="{DF760A89-5A54-4211-8312-0A9A2145A2BF}" srcOrd="1" destOrd="0" presId="urn:microsoft.com/office/officeart/2018/2/layout/IconVerticalSolidList"/>
    <dgm:cxn modelId="{C2F49027-8591-465E-BD65-13959B428CCC}" type="presParOf" srcId="{3E0A43DD-8A99-46B1-8A1D-45F5B140789F}" destId="{7C4D91FB-2BB4-40FF-8054-400B5F19588F}" srcOrd="2" destOrd="0" presId="urn:microsoft.com/office/officeart/2018/2/layout/IconVerticalSolidList"/>
    <dgm:cxn modelId="{63764818-CC19-406A-B61A-9ABD1611139D}" type="presParOf" srcId="{7C4D91FB-2BB4-40FF-8054-400B5F19588F}" destId="{F7881863-3B31-4526-A2D8-7F3C124E5488}" srcOrd="0" destOrd="0" presId="urn:microsoft.com/office/officeart/2018/2/layout/IconVerticalSolidList"/>
    <dgm:cxn modelId="{2CD71363-DF0F-49C7-B282-2A663D624DEE}" type="presParOf" srcId="{7C4D91FB-2BB4-40FF-8054-400B5F19588F}" destId="{98D3204E-B23E-48CB-8A9F-09F26E83A594}" srcOrd="1" destOrd="0" presId="urn:microsoft.com/office/officeart/2018/2/layout/IconVerticalSolidList"/>
    <dgm:cxn modelId="{3F670E5F-042C-484B-AE69-D7DBB40436E1}" type="presParOf" srcId="{7C4D91FB-2BB4-40FF-8054-400B5F19588F}" destId="{B7711D6E-EA40-4FAB-83F1-A81A063A6319}" srcOrd="2" destOrd="0" presId="urn:microsoft.com/office/officeart/2018/2/layout/IconVerticalSolidList"/>
    <dgm:cxn modelId="{73CEA8D6-1C49-4E38-92DA-01E9A9B5BF4E}" type="presParOf" srcId="{7C4D91FB-2BB4-40FF-8054-400B5F19588F}" destId="{2756A2A7-85AC-47D6-BD73-ED1E895F865F}" srcOrd="3" destOrd="0" presId="urn:microsoft.com/office/officeart/2018/2/layout/IconVerticalSolidList"/>
    <dgm:cxn modelId="{AA6ABD06-5F64-41B1-9602-B4E4AB2A1DE2}" type="presParOf" srcId="{3E0A43DD-8A99-46B1-8A1D-45F5B140789F}" destId="{F01E4DC2-112B-4858-8F03-2F2F6292CA53}" srcOrd="3" destOrd="0" presId="urn:microsoft.com/office/officeart/2018/2/layout/IconVerticalSolidList"/>
    <dgm:cxn modelId="{089FD04F-0D49-4C56-9CFE-7EC427C6AF72}" type="presParOf" srcId="{3E0A43DD-8A99-46B1-8A1D-45F5B140789F}" destId="{30C806CE-5912-491F-A069-56492AB4D499}" srcOrd="4" destOrd="0" presId="urn:microsoft.com/office/officeart/2018/2/layout/IconVerticalSolidList"/>
    <dgm:cxn modelId="{8345CE18-F769-4F8C-AF93-8777AB72AE44}" type="presParOf" srcId="{30C806CE-5912-491F-A069-56492AB4D499}" destId="{4D40B558-8A72-410D-A697-BC064E2A35E1}" srcOrd="0" destOrd="0" presId="urn:microsoft.com/office/officeart/2018/2/layout/IconVerticalSolidList"/>
    <dgm:cxn modelId="{644786EB-855B-4383-AA24-41DE2C23F4ED}" type="presParOf" srcId="{30C806CE-5912-491F-A069-56492AB4D499}" destId="{3FBAF074-C888-48FB-B9D7-C452B764E476}" srcOrd="1" destOrd="0" presId="urn:microsoft.com/office/officeart/2018/2/layout/IconVerticalSolidList"/>
    <dgm:cxn modelId="{B8ECF115-90FE-4284-9A1D-877D28399936}" type="presParOf" srcId="{30C806CE-5912-491F-A069-56492AB4D499}" destId="{AFEEF452-484B-42C7-972F-E67B535FCA87}" srcOrd="2" destOrd="0" presId="urn:microsoft.com/office/officeart/2018/2/layout/IconVerticalSolidList"/>
    <dgm:cxn modelId="{2E1938AC-3241-47A7-872D-3047402978EB}" type="presParOf" srcId="{30C806CE-5912-491F-A069-56492AB4D499}" destId="{D5F37B45-2CB4-47AF-9FAF-90F574955A0C}" srcOrd="3" destOrd="0" presId="urn:microsoft.com/office/officeart/2018/2/layout/IconVerticalSolidList"/>
    <dgm:cxn modelId="{14E48836-76FE-46FC-A2AD-3E976603D61E}" type="presParOf" srcId="{3E0A43DD-8A99-46B1-8A1D-45F5B140789F}" destId="{855219D1-5937-4C65-91C0-FEA6EDFAC8D0}" srcOrd="5" destOrd="0" presId="urn:microsoft.com/office/officeart/2018/2/layout/IconVerticalSolidList"/>
    <dgm:cxn modelId="{BC40A376-3418-403F-A2E7-255938C9E288}" type="presParOf" srcId="{3E0A43DD-8A99-46B1-8A1D-45F5B140789F}" destId="{5078CF34-0D17-4B05-96C1-AE10EA422BF6}" srcOrd="6" destOrd="0" presId="urn:microsoft.com/office/officeart/2018/2/layout/IconVerticalSolidList"/>
    <dgm:cxn modelId="{BD6F5BA4-862E-4A56-8CF8-606E347879CF}" type="presParOf" srcId="{5078CF34-0D17-4B05-96C1-AE10EA422BF6}" destId="{E73CB3BB-8DC2-432E-8996-985AA5E3FA24}" srcOrd="0" destOrd="0" presId="urn:microsoft.com/office/officeart/2018/2/layout/IconVerticalSolidList"/>
    <dgm:cxn modelId="{EB07FED2-F91A-4DEB-8B59-8E99A1682D14}" type="presParOf" srcId="{5078CF34-0D17-4B05-96C1-AE10EA422BF6}" destId="{382C07FB-0B26-451C-B66E-E62A07A30B67}" srcOrd="1" destOrd="0" presId="urn:microsoft.com/office/officeart/2018/2/layout/IconVerticalSolidList"/>
    <dgm:cxn modelId="{7B437A07-20C3-4DCE-9E62-B2C173F78DE9}" type="presParOf" srcId="{5078CF34-0D17-4B05-96C1-AE10EA422BF6}" destId="{5D0172E2-126D-4E6F-B2F0-F3FE08989C6D}" srcOrd="2" destOrd="0" presId="urn:microsoft.com/office/officeart/2018/2/layout/IconVerticalSolidList"/>
    <dgm:cxn modelId="{91953B2C-05B5-4C61-BE93-3FDF7FBADC4A}" type="presParOf" srcId="{5078CF34-0D17-4B05-96C1-AE10EA422BF6}" destId="{4F22C256-8066-4359-951B-716DA8A39B7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8512A3D-D209-4A5D-8647-8A0FA9949A9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6_2" csCatId="accent6" phldr="1"/>
      <dgm:spPr/>
      <dgm:t>
        <a:bodyPr/>
        <a:lstStyle/>
        <a:p>
          <a:endParaRPr lang="en-US"/>
        </a:p>
      </dgm:t>
    </dgm:pt>
    <dgm:pt modelId="{FF0DD344-A44F-4BDB-97C1-834D47F34FE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 dirty="0"/>
            <a:t>First Impressions:</a:t>
          </a:r>
          <a:r>
            <a:rPr lang="en-US" b="0" i="0" baseline="0" dirty="0"/>
            <a:t> Good manners make you memorable and set the tone for your professional relationships.</a:t>
          </a:r>
          <a:endParaRPr lang="en-US" dirty="0"/>
        </a:p>
      </dgm:t>
    </dgm:pt>
    <dgm:pt modelId="{23FB89D6-1D09-434E-9203-EC9DC58C3CB6}" type="parTrans" cxnId="{9576B2F0-2364-43BA-8097-70BDBE562E83}">
      <dgm:prSet/>
      <dgm:spPr/>
      <dgm:t>
        <a:bodyPr/>
        <a:lstStyle/>
        <a:p>
          <a:endParaRPr lang="en-US"/>
        </a:p>
      </dgm:t>
    </dgm:pt>
    <dgm:pt modelId="{987E34E7-43C1-4412-86E0-26742B61EABE}" type="sibTrans" cxnId="{9576B2F0-2364-43BA-8097-70BDBE562E83}">
      <dgm:prSet/>
      <dgm:spPr/>
      <dgm:t>
        <a:bodyPr/>
        <a:lstStyle/>
        <a:p>
          <a:endParaRPr lang="en-US"/>
        </a:p>
      </dgm:t>
    </dgm:pt>
    <dgm:pt modelId="{E6C99538-1817-4C04-8AA3-3A80E236B04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Building Trust:</a:t>
          </a:r>
          <a:r>
            <a:rPr lang="en-US" b="0" i="0" baseline="0"/>
            <a:t> Respectful behavior shows you value others' time and opinions.</a:t>
          </a:r>
          <a:endParaRPr lang="en-US"/>
        </a:p>
      </dgm:t>
    </dgm:pt>
    <dgm:pt modelId="{25A464E1-B1B8-49AF-839B-6FE3DDB1CAFB}" type="parTrans" cxnId="{531030D3-6B83-4769-89CE-7B5A2D7F704E}">
      <dgm:prSet/>
      <dgm:spPr/>
      <dgm:t>
        <a:bodyPr/>
        <a:lstStyle/>
        <a:p>
          <a:endParaRPr lang="en-US"/>
        </a:p>
      </dgm:t>
    </dgm:pt>
    <dgm:pt modelId="{26E910A6-F07E-4B1F-92A4-C19EE213B00D}" type="sibTrans" cxnId="{531030D3-6B83-4769-89CE-7B5A2D7F704E}">
      <dgm:prSet/>
      <dgm:spPr/>
      <dgm:t>
        <a:bodyPr/>
        <a:lstStyle/>
        <a:p>
          <a:endParaRPr lang="en-US"/>
        </a:p>
      </dgm:t>
    </dgm:pt>
    <dgm:pt modelId="{EA680E48-BC83-4D71-A340-58AE2877BE3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Career Advancement:</a:t>
          </a:r>
          <a:r>
            <a:rPr lang="en-US" b="0" i="0" baseline="0"/>
            <a:t> Polished etiquette can open doors and create opportunities. </a:t>
          </a:r>
          <a:endParaRPr lang="en-US"/>
        </a:p>
      </dgm:t>
    </dgm:pt>
    <dgm:pt modelId="{B5FE013B-0C98-4A85-B003-3946C336FFAB}" type="parTrans" cxnId="{4561ED6F-CB80-428D-A366-75E4BBAD2C7E}">
      <dgm:prSet/>
      <dgm:spPr/>
      <dgm:t>
        <a:bodyPr/>
        <a:lstStyle/>
        <a:p>
          <a:endParaRPr lang="en-US"/>
        </a:p>
      </dgm:t>
    </dgm:pt>
    <dgm:pt modelId="{34C5C46C-6177-4351-8099-E8D9E332A601}" type="sibTrans" cxnId="{4561ED6F-CB80-428D-A366-75E4BBAD2C7E}">
      <dgm:prSet/>
      <dgm:spPr/>
      <dgm:t>
        <a:bodyPr/>
        <a:lstStyle/>
        <a:p>
          <a:endParaRPr lang="en-US"/>
        </a:p>
      </dgm:t>
    </dgm:pt>
    <dgm:pt modelId="{73354182-C165-464B-B157-AD181C1CDDCA}" type="pres">
      <dgm:prSet presAssocID="{68512A3D-D209-4A5D-8647-8A0FA9949A99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630CF1-AE8F-4658-9D9F-CD54F23E9A39}" type="pres">
      <dgm:prSet presAssocID="{FF0DD344-A44F-4BDB-97C1-834D47F34FEA}" presName="compNode" presStyleCnt="0"/>
      <dgm:spPr/>
    </dgm:pt>
    <dgm:pt modelId="{697BB3C2-AA54-43EF-8BFE-7071B33C9543}" type="pres">
      <dgm:prSet presAssocID="{FF0DD344-A44F-4BDB-97C1-834D47F34FE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4E9BA70E-ACD7-4151-A192-5EC1F96C7A7F}" type="pres">
      <dgm:prSet presAssocID="{FF0DD344-A44F-4BDB-97C1-834D47F34FEA}" presName="spaceRect" presStyleCnt="0"/>
      <dgm:spPr/>
    </dgm:pt>
    <dgm:pt modelId="{5F147D9E-1852-4897-B5A5-457156360D11}" type="pres">
      <dgm:prSet presAssocID="{FF0DD344-A44F-4BDB-97C1-834D47F34FEA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78EAD376-576B-4AEE-8AFC-8BF5D19F6FF4}" type="pres">
      <dgm:prSet presAssocID="{987E34E7-43C1-4412-86E0-26742B61EABE}" presName="sibTrans" presStyleCnt="0"/>
      <dgm:spPr/>
    </dgm:pt>
    <dgm:pt modelId="{A6468335-1664-42A2-9E09-58B9A6BA3D31}" type="pres">
      <dgm:prSet presAssocID="{E6C99538-1817-4C04-8AA3-3A80E236B04C}" presName="compNode" presStyleCnt="0"/>
      <dgm:spPr/>
    </dgm:pt>
    <dgm:pt modelId="{9F5869D4-251D-41BF-BF7C-A2D41EA44B4E}" type="pres">
      <dgm:prSet presAssocID="{E6C99538-1817-4C04-8AA3-3A80E236B04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5FD1BC79-E4FC-4B72-A067-669E1207AEFF}" type="pres">
      <dgm:prSet presAssocID="{E6C99538-1817-4C04-8AA3-3A80E236B04C}" presName="spaceRect" presStyleCnt="0"/>
      <dgm:spPr/>
    </dgm:pt>
    <dgm:pt modelId="{892C0F1B-7DC6-4799-A6CC-E1CE06DEEBA8}" type="pres">
      <dgm:prSet presAssocID="{E6C99538-1817-4C04-8AA3-3A80E236B04C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4ACDFBE3-DC6E-433F-8776-9C72C0F01EE5}" type="pres">
      <dgm:prSet presAssocID="{26E910A6-F07E-4B1F-92A4-C19EE213B00D}" presName="sibTrans" presStyleCnt="0"/>
      <dgm:spPr/>
    </dgm:pt>
    <dgm:pt modelId="{8F0B6CE0-5931-4CE2-A1FD-AB0CE82C9309}" type="pres">
      <dgm:prSet presAssocID="{EA680E48-BC83-4D71-A340-58AE2877BE36}" presName="compNode" presStyleCnt="0"/>
      <dgm:spPr/>
    </dgm:pt>
    <dgm:pt modelId="{D9B41AFF-C0EB-43A1-B399-2ECF60C885F8}" type="pres">
      <dgm:prSet presAssocID="{EA680E48-BC83-4D71-A340-58AE2877BE3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1629AD01-E955-4D90-9436-717349C4D698}" type="pres">
      <dgm:prSet presAssocID="{EA680E48-BC83-4D71-A340-58AE2877BE36}" presName="spaceRect" presStyleCnt="0"/>
      <dgm:spPr/>
    </dgm:pt>
    <dgm:pt modelId="{AF792F31-B606-40B9-A9B7-9B721F49A6C7}" type="pres">
      <dgm:prSet presAssocID="{EA680E48-BC83-4D71-A340-58AE2877BE36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9E9403-9217-4B59-972E-D22A38EDA195}" type="presOf" srcId="{FF0DD344-A44F-4BDB-97C1-834D47F34FEA}" destId="{5F147D9E-1852-4897-B5A5-457156360D11}" srcOrd="0" destOrd="0" presId="urn:microsoft.com/office/officeart/2018/2/layout/IconLabelList"/>
    <dgm:cxn modelId="{9576B2F0-2364-43BA-8097-70BDBE562E83}" srcId="{68512A3D-D209-4A5D-8647-8A0FA9949A99}" destId="{FF0DD344-A44F-4BDB-97C1-834D47F34FEA}" srcOrd="0" destOrd="0" parTransId="{23FB89D6-1D09-434E-9203-EC9DC58C3CB6}" sibTransId="{987E34E7-43C1-4412-86E0-26742B61EABE}"/>
    <dgm:cxn modelId="{F7F8AD9A-38C2-4490-B850-FB4750BF008F}" type="presOf" srcId="{68512A3D-D209-4A5D-8647-8A0FA9949A99}" destId="{73354182-C165-464B-B157-AD181C1CDDCA}" srcOrd="0" destOrd="0" presId="urn:microsoft.com/office/officeart/2018/2/layout/IconLabelList"/>
    <dgm:cxn modelId="{531030D3-6B83-4769-89CE-7B5A2D7F704E}" srcId="{68512A3D-D209-4A5D-8647-8A0FA9949A99}" destId="{E6C99538-1817-4C04-8AA3-3A80E236B04C}" srcOrd="1" destOrd="0" parTransId="{25A464E1-B1B8-49AF-839B-6FE3DDB1CAFB}" sibTransId="{26E910A6-F07E-4B1F-92A4-C19EE213B00D}"/>
    <dgm:cxn modelId="{4561ED6F-CB80-428D-A366-75E4BBAD2C7E}" srcId="{68512A3D-D209-4A5D-8647-8A0FA9949A99}" destId="{EA680E48-BC83-4D71-A340-58AE2877BE36}" srcOrd="2" destOrd="0" parTransId="{B5FE013B-0C98-4A85-B003-3946C336FFAB}" sibTransId="{34C5C46C-6177-4351-8099-E8D9E332A601}"/>
    <dgm:cxn modelId="{E3B1663D-EAF8-41F9-B1C8-EA8F1F192658}" type="presOf" srcId="{E6C99538-1817-4C04-8AA3-3A80E236B04C}" destId="{892C0F1B-7DC6-4799-A6CC-E1CE06DEEBA8}" srcOrd="0" destOrd="0" presId="urn:microsoft.com/office/officeart/2018/2/layout/IconLabelList"/>
    <dgm:cxn modelId="{2B9BD946-427E-46B4-B311-DEF9DC45510C}" type="presOf" srcId="{EA680E48-BC83-4D71-A340-58AE2877BE36}" destId="{AF792F31-B606-40B9-A9B7-9B721F49A6C7}" srcOrd="0" destOrd="0" presId="urn:microsoft.com/office/officeart/2018/2/layout/IconLabelList"/>
    <dgm:cxn modelId="{9B51CF5C-C462-4184-B435-287BC2DD5F19}" type="presParOf" srcId="{73354182-C165-464B-B157-AD181C1CDDCA}" destId="{F9630CF1-AE8F-4658-9D9F-CD54F23E9A39}" srcOrd="0" destOrd="0" presId="urn:microsoft.com/office/officeart/2018/2/layout/IconLabelList"/>
    <dgm:cxn modelId="{04D5237A-C1F7-4DE3-96F4-B1CFA6AFD504}" type="presParOf" srcId="{F9630CF1-AE8F-4658-9D9F-CD54F23E9A39}" destId="{697BB3C2-AA54-43EF-8BFE-7071B33C9543}" srcOrd="0" destOrd="0" presId="urn:microsoft.com/office/officeart/2018/2/layout/IconLabelList"/>
    <dgm:cxn modelId="{CD9859CD-98F0-497A-ABEB-3092CD11E114}" type="presParOf" srcId="{F9630CF1-AE8F-4658-9D9F-CD54F23E9A39}" destId="{4E9BA70E-ACD7-4151-A192-5EC1F96C7A7F}" srcOrd="1" destOrd="0" presId="urn:microsoft.com/office/officeart/2018/2/layout/IconLabelList"/>
    <dgm:cxn modelId="{95448D5E-FA51-4533-B84A-4AAB5C041D99}" type="presParOf" srcId="{F9630CF1-AE8F-4658-9D9F-CD54F23E9A39}" destId="{5F147D9E-1852-4897-B5A5-457156360D11}" srcOrd="2" destOrd="0" presId="urn:microsoft.com/office/officeart/2018/2/layout/IconLabelList"/>
    <dgm:cxn modelId="{1E5764B3-8A36-43C8-A4BF-3B298EF6A19F}" type="presParOf" srcId="{73354182-C165-464B-B157-AD181C1CDDCA}" destId="{78EAD376-576B-4AEE-8AFC-8BF5D19F6FF4}" srcOrd="1" destOrd="0" presId="urn:microsoft.com/office/officeart/2018/2/layout/IconLabelList"/>
    <dgm:cxn modelId="{44AB2643-EC0F-4F88-A3F9-83BDF14208E5}" type="presParOf" srcId="{73354182-C165-464B-B157-AD181C1CDDCA}" destId="{A6468335-1664-42A2-9E09-58B9A6BA3D31}" srcOrd="2" destOrd="0" presId="urn:microsoft.com/office/officeart/2018/2/layout/IconLabelList"/>
    <dgm:cxn modelId="{87DF6FB3-3296-4963-AB7A-0DF516986E0B}" type="presParOf" srcId="{A6468335-1664-42A2-9E09-58B9A6BA3D31}" destId="{9F5869D4-251D-41BF-BF7C-A2D41EA44B4E}" srcOrd="0" destOrd="0" presId="urn:microsoft.com/office/officeart/2018/2/layout/IconLabelList"/>
    <dgm:cxn modelId="{1ADB040A-6A3A-42B3-9BFB-7DA815200986}" type="presParOf" srcId="{A6468335-1664-42A2-9E09-58B9A6BA3D31}" destId="{5FD1BC79-E4FC-4B72-A067-669E1207AEFF}" srcOrd="1" destOrd="0" presId="urn:microsoft.com/office/officeart/2018/2/layout/IconLabelList"/>
    <dgm:cxn modelId="{FE5F474D-3AFF-4575-A507-5114557F0271}" type="presParOf" srcId="{A6468335-1664-42A2-9E09-58B9A6BA3D31}" destId="{892C0F1B-7DC6-4799-A6CC-E1CE06DEEBA8}" srcOrd="2" destOrd="0" presId="urn:microsoft.com/office/officeart/2018/2/layout/IconLabelList"/>
    <dgm:cxn modelId="{C4A0E154-636E-4735-8D17-33685043561A}" type="presParOf" srcId="{73354182-C165-464B-B157-AD181C1CDDCA}" destId="{4ACDFBE3-DC6E-433F-8776-9C72C0F01EE5}" srcOrd="3" destOrd="0" presId="urn:microsoft.com/office/officeart/2018/2/layout/IconLabelList"/>
    <dgm:cxn modelId="{08D33A53-3ABC-4DA3-9A47-7A643520D508}" type="presParOf" srcId="{73354182-C165-464B-B157-AD181C1CDDCA}" destId="{8F0B6CE0-5931-4CE2-A1FD-AB0CE82C9309}" srcOrd="4" destOrd="0" presId="urn:microsoft.com/office/officeart/2018/2/layout/IconLabelList"/>
    <dgm:cxn modelId="{7A8A7547-0716-417D-B039-E710DA5AC5D0}" type="presParOf" srcId="{8F0B6CE0-5931-4CE2-A1FD-AB0CE82C9309}" destId="{D9B41AFF-C0EB-43A1-B399-2ECF60C885F8}" srcOrd="0" destOrd="0" presId="urn:microsoft.com/office/officeart/2018/2/layout/IconLabelList"/>
    <dgm:cxn modelId="{7996DBC0-7B3C-4666-912C-77A1ACA73389}" type="presParOf" srcId="{8F0B6CE0-5931-4CE2-A1FD-AB0CE82C9309}" destId="{1629AD01-E955-4D90-9436-717349C4D698}" srcOrd="1" destOrd="0" presId="urn:microsoft.com/office/officeart/2018/2/layout/IconLabelList"/>
    <dgm:cxn modelId="{1D9B81BC-964D-4A3C-864B-65216568804A}" type="presParOf" srcId="{8F0B6CE0-5931-4CE2-A1FD-AB0CE82C9309}" destId="{AF792F31-B606-40B9-A9B7-9B721F49A6C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D31BF71-EB63-4A64-ABFA-EE09F2C544BD}" type="doc">
      <dgm:prSet loTypeId="urn:microsoft.com/office/officeart/2016/7/layout/HorizontalActionList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DB3DBC0-A122-482F-9AB8-D7ACAE3564E8}">
      <dgm:prSet/>
      <dgm:spPr/>
      <dgm:t>
        <a:bodyPr/>
        <a:lstStyle/>
        <a:p>
          <a:r>
            <a:rPr lang="en-US"/>
            <a:t>Subject</a:t>
          </a:r>
        </a:p>
      </dgm:t>
    </dgm:pt>
    <dgm:pt modelId="{7620997C-80BF-4D51-9193-3031AAE7F14C}" type="parTrans" cxnId="{A8AD5C8B-210F-4C45-8517-7A0D92A026E3}">
      <dgm:prSet/>
      <dgm:spPr/>
      <dgm:t>
        <a:bodyPr/>
        <a:lstStyle/>
        <a:p>
          <a:endParaRPr lang="en-US"/>
        </a:p>
      </dgm:t>
    </dgm:pt>
    <dgm:pt modelId="{301318C1-A9A1-46B6-8E63-2370093ED0A4}" type="sibTrans" cxnId="{A8AD5C8B-210F-4C45-8517-7A0D92A026E3}">
      <dgm:prSet/>
      <dgm:spPr/>
      <dgm:t>
        <a:bodyPr/>
        <a:lstStyle/>
        <a:p>
          <a:endParaRPr lang="en-US"/>
        </a:p>
      </dgm:t>
    </dgm:pt>
    <dgm:pt modelId="{E77179FC-FDE8-460E-8CB6-F963BB3CDC4A}">
      <dgm:prSet/>
      <dgm:spPr/>
      <dgm:t>
        <a:bodyPr/>
        <a:lstStyle/>
        <a:p>
          <a:r>
            <a:rPr lang="en-US"/>
            <a:t>Clear Subject Line: Summarize the email's purpose in a few words.</a:t>
          </a:r>
        </a:p>
      </dgm:t>
    </dgm:pt>
    <dgm:pt modelId="{823AE067-CEDD-407D-A209-50F804B930FA}" type="parTrans" cxnId="{80413235-6B6F-48DB-A2A4-D8C3DC003DC1}">
      <dgm:prSet/>
      <dgm:spPr/>
      <dgm:t>
        <a:bodyPr/>
        <a:lstStyle/>
        <a:p>
          <a:endParaRPr lang="en-US"/>
        </a:p>
      </dgm:t>
    </dgm:pt>
    <dgm:pt modelId="{62471396-D042-4745-A379-3CBE7E737200}" type="sibTrans" cxnId="{80413235-6B6F-48DB-A2A4-D8C3DC003DC1}">
      <dgm:prSet/>
      <dgm:spPr/>
      <dgm:t>
        <a:bodyPr/>
        <a:lstStyle/>
        <a:p>
          <a:endParaRPr lang="en-US"/>
        </a:p>
      </dgm:t>
    </dgm:pt>
    <dgm:pt modelId="{5077058D-D299-4E46-90BC-F3F00BE43FEF}">
      <dgm:prSet/>
      <dgm:spPr/>
      <dgm:t>
        <a:bodyPr/>
        <a:lstStyle/>
        <a:p>
          <a:r>
            <a:rPr lang="en-US"/>
            <a:t>Greeting</a:t>
          </a:r>
        </a:p>
      </dgm:t>
    </dgm:pt>
    <dgm:pt modelId="{0AE69312-FF0A-4C86-8A20-51E97168CDDB}" type="parTrans" cxnId="{E9A3442E-B8DF-43C5-A915-F7B4C35F3867}">
      <dgm:prSet/>
      <dgm:spPr/>
      <dgm:t>
        <a:bodyPr/>
        <a:lstStyle/>
        <a:p>
          <a:endParaRPr lang="en-US"/>
        </a:p>
      </dgm:t>
    </dgm:pt>
    <dgm:pt modelId="{11F3DAF2-9678-4FCF-BFB3-A55420E94CE7}" type="sibTrans" cxnId="{E9A3442E-B8DF-43C5-A915-F7B4C35F3867}">
      <dgm:prSet/>
      <dgm:spPr/>
      <dgm:t>
        <a:bodyPr/>
        <a:lstStyle/>
        <a:p>
          <a:endParaRPr lang="en-US"/>
        </a:p>
      </dgm:t>
    </dgm:pt>
    <dgm:pt modelId="{9881EA2E-3BE7-4F0E-B1F0-5C0555944760}">
      <dgm:prSet/>
      <dgm:spPr/>
      <dgm:t>
        <a:bodyPr/>
        <a:lstStyle/>
        <a:p>
          <a:r>
            <a:rPr lang="en-US"/>
            <a:t>Professional Greeting: Use appropriate titles and salutations (e.g., "Dear Mr./Ms.").</a:t>
          </a:r>
        </a:p>
      </dgm:t>
    </dgm:pt>
    <dgm:pt modelId="{9074E4D0-1B61-440B-86D3-C1884955A7D5}" type="parTrans" cxnId="{74FDE458-5E47-47AD-9622-1861321C2F6A}">
      <dgm:prSet/>
      <dgm:spPr/>
      <dgm:t>
        <a:bodyPr/>
        <a:lstStyle/>
        <a:p>
          <a:endParaRPr lang="en-US"/>
        </a:p>
      </dgm:t>
    </dgm:pt>
    <dgm:pt modelId="{095F0A9F-F086-49DF-A544-B3FEED48280E}" type="sibTrans" cxnId="{74FDE458-5E47-47AD-9622-1861321C2F6A}">
      <dgm:prSet/>
      <dgm:spPr/>
      <dgm:t>
        <a:bodyPr/>
        <a:lstStyle/>
        <a:p>
          <a:endParaRPr lang="en-US"/>
        </a:p>
      </dgm:t>
    </dgm:pt>
    <dgm:pt modelId="{DE18B069-9E36-4C27-8389-00E859FDA22F}">
      <dgm:prSet/>
      <dgm:spPr/>
      <dgm:t>
        <a:bodyPr/>
        <a:lstStyle/>
        <a:p>
          <a:r>
            <a:rPr lang="en-US"/>
            <a:t>Get</a:t>
          </a:r>
        </a:p>
      </dgm:t>
    </dgm:pt>
    <dgm:pt modelId="{EAAAF38C-F234-4C83-B3B5-FD93FADD857C}" type="parTrans" cxnId="{45A3586A-AEED-4245-9A95-30466E0FC527}">
      <dgm:prSet/>
      <dgm:spPr/>
      <dgm:t>
        <a:bodyPr/>
        <a:lstStyle/>
        <a:p>
          <a:endParaRPr lang="en-US"/>
        </a:p>
      </dgm:t>
    </dgm:pt>
    <dgm:pt modelId="{16F64511-2E61-4078-865A-FDCE6DBCD710}" type="sibTrans" cxnId="{45A3586A-AEED-4245-9A95-30466E0FC527}">
      <dgm:prSet/>
      <dgm:spPr/>
      <dgm:t>
        <a:bodyPr/>
        <a:lstStyle/>
        <a:p>
          <a:endParaRPr lang="en-US"/>
        </a:p>
      </dgm:t>
    </dgm:pt>
    <dgm:pt modelId="{E9A46C02-0156-42A7-BB7E-4239B6A49186}">
      <dgm:prSet/>
      <dgm:spPr/>
      <dgm:t>
        <a:bodyPr/>
        <a:lstStyle/>
        <a:p>
          <a:r>
            <a:rPr lang="en-US"/>
            <a:t>Concise and Focused Message: Get to the point quickly and avoid rambling.</a:t>
          </a:r>
        </a:p>
      </dgm:t>
    </dgm:pt>
    <dgm:pt modelId="{C3F5CB8B-68FC-42BD-BFB0-ED77B124BEC2}" type="parTrans" cxnId="{795312C8-EB2A-42D7-82A0-169FB7929A8A}">
      <dgm:prSet/>
      <dgm:spPr/>
      <dgm:t>
        <a:bodyPr/>
        <a:lstStyle/>
        <a:p>
          <a:endParaRPr lang="en-US"/>
        </a:p>
      </dgm:t>
    </dgm:pt>
    <dgm:pt modelId="{015EE636-7809-4D23-A05A-B2B8DCA9CF18}" type="sibTrans" cxnId="{795312C8-EB2A-42D7-82A0-169FB7929A8A}">
      <dgm:prSet/>
      <dgm:spPr/>
      <dgm:t>
        <a:bodyPr/>
        <a:lstStyle/>
        <a:p>
          <a:endParaRPr lang="en-US"/>
        </a:p>
      </dgm:t>
    </dgm:pt>
    <dgm:pt modelId="{D4F5D1F6-5E32-470B-B7B0-87126E6E245C}">
      <dgm:prSet/>
      <dgm:spPr/>
      <dgm:t>
        <a:bodyPr/>
        <a:lstStyle/>
        <a:p>
          <a:r>
            <a:rPr lang="en-US"/>
            <a:t>Proofread</a:t>
          </a:r>
        </a:p>
      </dgm:t>
    </dgm:pt>
    <dgm:pt modelId="{0534E7C5-F749-43E9-A0F9-472EBD9182BE}" type="parTrans" cxnId="{6F1D58F9-D13A-4DA2-856B-A6FF69C9FA99}">
      <dgm:prSet/>
      <dgm:spPr/>
      <dgm:t>
        <a:bodyPr/>
        <a:lstStyle/>
        <a:p>
          <a:endParaRPr lang="en-US"/>
        </a:p>
      </dgm:t>
    </dgm:pt>
    <dgm:pt modelId="{0A88316E-E69A-497D-8586-30BDA02555A3}" type="sibTrans" cxnId="{6F1D58F9-D13A-4DA2-856B-A6FF69C9FA99}">
      <dgm:prSet/>
      <dgm:spPr/>
      <dgm:t>
        <a:bodyPr/>
        <a:lstStyle/>
        <a:p>
          <a:endParaRPr lang="en-US"/>
        </a:p>
      </dgm:t>
    </dgm:pt>
    <dgm:pt modelId="{9F8B875B-5839-4F4C-9A04-DF5207884A3B}">
      <dgm:prSet/>
      <dgm:spPr/>
      <dgm:t>
        <a:bodyPr/>
        <a:lstStyle/>
        <a:p>
          <a:r>
            <a:rPr lang="en-US"/>
            <a:t>Proofread: Check for spelling and grammar errors before hitting send. </a:t>
          </a:r>
        </a:p>
      </dgm:t>
    </dgm:pt>
    <dgm:pt modelId="{63CEC541-84E3-4A43-9EF5-AA1D29812A1E}" type="parTrans" cxnId="{2DCCA384-9007-488C-B868-88B4DA9707F7}">
      <dgm:prSet/>
      <dgm:spPr/>
      <dgm:t>
        <a:bodyPr/>
        <a:lstStyle/>
        <a:p>
          <a:endParaRPr lang="en-US"/>
        </a:p>
      </dgm:t>
    </dgm:pt>
    <dgm:pt modelId="{FCDABB1C-C05F-4AB9-94CD-6548117887D2}" type="sibTrans" cxnId="{2DCCA384-9007-488C-B868-88B4DA9707F7}">
      <dgm:prSet/>
      <dgm:spPr/>
      <dgm:t>
        <a:bodyPr/>
        <a:lstStyle/>
        <a:p>
          <a:endParaRPr lang="en-US"/>
        </a:p>
      </dgm:t>
    </dgm:pt>
    <dgm:pt modelId="{F1B74646-5F22-40CF-9EBF-3E8C0CF05E26}" type="pres">
      <dgm:prSet presAssocID="{CD31BF71-EB63-4A64-ABFA-EE09F2C544B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F8C0E99-B529-487D-91BB-6B4061FC49EC}" type="pres">
      <dgm:prSet presAssocID="{7DB3DBC0-A122-482F-9AB8-D7ACAE3564E8}" presName="composite" presStyleCnt="0"/>
      <dgm:spPr/>
    </dgm:pt>
    <dgm:pt modelId="{1CC1060D-C10C-452C-9836-13C16F7E4A51}" type="pres">
      <dgm:prSet presAssocID="{7DB3DBC0-A122-482F-9AB8-D7ACAE3564E8}" presName="parTx" presStyleLbl="alignNode1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B88A57E0-28C2-4A50-81FC-FD765272356D}" type="pres">
      <dgm:prSet presAssocID="{7DB3DBC0-A122-482F-9AB8-D7ACAE3564E8}" presName="desTx" presStyleLbl="alignAccFollowNode1" presStyleIdx="0" presStyleCnt="4">
        <dgm:presLayoutVars/>
      </dgm:prSet>
      <dgm:spPr/>
      <dgm:t>
        <a:bodyPr/>
        <a:lstStyle/>
        <a:p>
          <a:endParaRPr lang="en-US"/>
        </a:p>
      </dgm:t>
    </dgm:pt>
    <dgm:pt modelId="{456FC178-C897-484B-BD4B-641CFC4551EC}" type="pres">
      <dgm:prSet presAssocID="{301318C1-A9A1-46B6-8E63-2370093ED0A4}" presName="space" presStyleCnt="0"/>
      <dgm:spPr/>
    </dgm:pt>
    <dgm:pt modelId="{B7C00359-8B63-435F-B966-43F82965E3B8}" type="pres">
      <dgm:prSet presAssocID="{5077058D-D299-4E46-90BC-F3F00BE43FEF}" presName="composite" presStyleCnt="0"/>
      <dgm:spPr/>
    </dgm:pt>
    <dgm:pt modelId="{94534B13-1634-489E-8E58-E90032AC0CAD}" type="pres">
      <dgm:prSet presAssocID="{5077058D-D299-4E46-90BC-F3F00BE43FEF}" presName="parTx" presStyleLbl="alignNode1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2B5B9FC-169D-493C-8018-3236D90AD405}" type="pres">
      <dgm:prSet presAssocID="{5077058D-D299-4E46-90BC-F3F00BE43FEF}" presName="desTx" presStyleLbl="alignAccFollowNode1" presStyleIdx="1" presStyleCnt="4">
        <dgm:presLayoutVars/>
      </dgm:prSet>
      <dgm:spPr/>
      <dgm:t>
        <a:bodyPr/>
        <a:lstStyle/>
        <a:p>
          <a:endParaRPr lang="en-US"/>
        </a:p>
      </dgm:t>
    </dgm:pt>
    <dgm:pt modelId="{C53926C7-0258-4A0E-815D-FACE05369FFB}" type="pres">
      <dgm:prSet presAssocID="{11F3DAF2-9678-4FCF-BFB3-A55420E94CE7}" presName="space" presStyleCnt="0"/>
      <dgm:spPr/>
    </dgm:pt>
    <dgm:pt modelId="{E48865D4-2D7F-4E45-ABD8-500655EE4EA7}" type="pres">
      <dgm:prSet presAssocID="{DE18B069-9E36-4C27-8389-00E859FDA22F}" presName="composite" presStyleCnt="0"/>
      <dgm:spPr/>
    </dgm:pt>
    <dgm:pt modelId="{CA92F603-C0C0-49B8-BDA5-DF9CF42EB365}" type="pres">
      <dgm:prSet presAssocID="{DE18B069-9E36-4C27-8389-00E859FDA22F}" presName="parTx" presStyleLbl="alignNode1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6320798-73BA-483E-B0F5-BAB0092CF259}" type="pres">
      <dgm:prSet presAssocID="{DE18B069-9E36-4C27-8389-00E859FDA22F}" presName="desTx" presStyleLbl="alignAccFollowNode1" presStyleIdx="2" presStyleCnt="4">
        <dgm:presLayoutVars/>
      </dgm:prSet>
      <dgm:spPr/>
      <dgm:t>
        <a:bodyPr/>
        <a:lstStyle/>
        <a:p>
          <a:endParaRPr lang="en-US"/>
        </a:p>
      </dgm:t>
    </dgm:pt>
    <dgm:pt modelId="{3A270559-B752-4DC7-9E59-E9C612E6B0DA}" type="pres">
      <dgm:prSet presAssocID="{16F64511-2E61-4078-865A-FDCE6DBCD710}" presName="space" presStyleCnt="0"/>
      <dgm:spPr/>
    </dgm:pt>
    <dgm:pt modelId="{DA235A67-FD1A-480C-ADEF-D55B51504853}" type="pres">
      <dgm:prSet presAssocID="{D4F5D1F6-5E32-470B-B7B0-87126E6E245C}" presName="composite" presStyleCnt="0"/>
      <dgm:spPr/>
    </dgm:pt>
    <dgm:pt modelId="{D4D95265-5FB8-4CA4-916F-E1032F965F89}" type="pres">
      <dgm:prSet presAssocID="{D4F5D1F6-5E32-470B-B7B0-87126E6E245C}" presName="parTx" presStyleLbl="alignNode1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E18E564-7F42-4018-B257-F433BA42D971}" type="pres">
      <dgm:prSet presAssocID="{D4F5D1F6-5E32-470B-B7B0-87126E6E245C}" presName="desTx" presStyleLbl="alignAccFollowNode1" presStyleIdx="3" presStyleCnt="4">
        <dgm:presLayoutVars/>
      </dgm:prSet>
      <dgm:spPr/>
      <dgm:t>
        <a:bodyPr/>
        <a:lstStyle/>
        <a:p>
          <a:endParaRPr lang="en-US"/>
        </a:p>
      </dgm:t>
    </dgm:pt>
  </dgm:ptLst>
  <dgm:cxnLst>
    <dgm:cxn modelId="{795312C8-EB2A-42D7-82A0-169FB7929A8A}" srcId="{DE18B069-9E36-4C27-8389-00E859FDA22F}" destId="{E9A46C02-0156-42A7-BB7E-4239B6A49186}" srcOrd="0" destOrd="0" parTransId="{C3F5CB8B-68FC-42BD-BFB0-ED77B124BEC2}" sibTransId="{015EE636-7809-4D23-A05A-B2B8DCA9CF18}"/>
    <dgm:cxn modelId="{2DCCA384-9007-488C-B868-88B4DA9707F7}" srcId="{D4F5D1F6-5E32-470B-B7B0-87126E6E245C}" destId="{9F8B875B-5839-4F4C-9A04-DF5207884A3B}" srcOrd="0" destOrd="0" parTransId="{63CEC541-84E3-4A43-9EF5-AA1D29812A1E}" sibTransId="{FCDABB1C-C05F-4AB9-94CD-6548117887D2}"/>
    <dgm:cxn modelId="{80413235-6B6F-48DB-A2A4-D8C3DC003DC1}" srcId="{7DB3DBC0-A122-482F-9AB8-D7ACAE3564E8}" destId="{E77179FC-FDE8-460E-8CB6-F963BB3CDC4A}" srcOrd="0" destOrd="0" parTransId="{823AE067-CEDD-407D-A209-50F804B930FA}" sibTransId="{62471396-D042-4745-A379-3CBE7E737200}"/>
    <dgm:cxn modelId="{51CA8C54-7FFB-4740-A7F6-1C9825BBFA37}" type="presOf" srcId="{D4F5D1F6-5E32-470B-B7B0-87126E6E245C}" destId="{D4D95265-5FB8-4CA4-916F-E1032F965F89}" srcOrd="0" destOrd="0" presId="urn:microsoft.com/office/officeart/2016/7/layout/HorizontalActionList"/>
    <dgm:cxn modelId="{385D093D-3C8C-438D-BCCB-A2ABC78F6A4C}" type="presOf" srcId="{CD31BF71-EB63-4A64-ABFA-EE09F2C544BD}" destId="{F1B74646-5F22-40CF-9EBF-3E8C0CF05E26}" srcOrd="0" destOrd="0" presId="urn:microsoft.com/office/officeart/2016/7/layout/HorizontalActionList"/>
    <dgm:cxn modelId="{1C941D59-9EB5-4CFE-901F-234A171E243B}" type="presOf" srcId="{7DB3DBC0-A122-482F-9AB8-D7ACAE3564E8}" destId="{1CC1060D-C10C-452C-9836-13C16F7E4A51}" srcOrd="0" destOrd="0" presId="urn:microsoft.com/office/officeart/2016/7/layout/HorizontalActionList"/>
    <dgm:cxn modelId="{32196787-E3A2-4279-8083-57924D2294A3}" type="presOf" srcId="{DE18B069-9E36-4C27-8389-00E859FDA22F}" destId="{CA92F603-C0C0-49B8-BDA5-DF9CF42EB365}" srcOrd="0" destOrd="0" presId="urn:microsoft.com/office/officeart/2016/7/layout/HorizontalActionList"/>
    <dgm:cxn modelId="{74FDE458-5E47-47AD-9622-1861321C2F6A}" srcId="{5077058D-D299-4E46-90BC-F3F00BE43FEF}" destId="{9881EA2E-3BE7-4F0E-B1F0-5C0555944760}" srcOrd="0" destOrd="0" parTransId="{9074E4D0-1B61-440B-86D3-C1884955A7D5}" sibTransId="{095F0A9F-F086-49DF-A544-B3FEED48280E}"/>
    <dgm:cxn modelId="{DE5A44C4-8C55-4F1C-BDCD-E40AC657C69A}" type="presOf" srcId="{E77179FC-FDE8-460E-8CB6-F963BB3CDC4A}" destId="{B88A57E0-28C2-4A50-81FC-FD765272356D}" srcOrd="0" destOrd="0" presId="urn:microsoft.com/office/officeart/2016/7/layout/HorizontalActionList"/>
    <dgm:cxn modelId="{C92BF8E8-3B80-420F-87F2-E967BF93775F}" type="presOf" srcId="{9F8B875B-5839-4F4C-9A04-DF5207884A3B}" destId="{1E18E564-7F42-4018-B257-F433BA42D971}" srcOrd="0" destOrd="0" presId="urn:microsoft.com/office/officeart/2016/7/layout/HorizontalActionList"/>
    <dgm:cxn modelId="{245FBE0B-2BD2-4BED-98D3-11ED651C29B5}" type="presOf" srcId="{E9A46C02-0156-42A7-BB7E-4239B6A49186}" destId="{46320798-73BA-483E-B0F5-BAB0092CF259}" srcOrd="0" destOrd="0" presId="urn:microsoft.com/office/officeart/2016/7/layout/HorizontalActionList"/>
    <dgm:cxn modelId="{5480CD7A-6064-47B3-A725-75DEDCEEB5D7}" type="presOf" srcId="{9881EA2E-3BE7-4F0E-B1F0-5C0555944760}" destId="{92B5B9FC-169D-493C-8018-3236D90AD405}" srcOrd="0" destOrd="0" presId="urn:microsoft.com/office/officeart/2016/7/layout/HorizontalActionList"/>
    <dgm:cxn modelId="{45A3586A-AEED-4245-9A95-30466E0FC527}" srcId="{CD31BF71-EB63-4A64-ABFA-EE09F2C544BD}" destId="{DE18B069-9E36-4C27-8389-00E859FDA22F}" srcOrd="2" destOrd="0" parTransId="{EAAAF38C-F234-4C83-B3B5-FD93FADD857C}" sibTransId="{16F64511-2E61-4078-865A-FDCE6DBCD710}"/>
    <dgm:cxn modelId="{E9A3442E-B8DF-43C5-A915-F7B4C35F3867}" srcId="{CD31BF71-EB63-4A64-ABFA-EE09F2C544BD}" destId="{5077058D-D299-4E46-90BC-F3F00BE43FEF}" srcOrd="1" destOrd="0" parTransId="{0AE69312-FF0A-4C86-8A20-51E97168CDDB}" sibTransId="{11F3DAF2-9678-4FCF-BFB3-A55420E94CE7}"/>
    <dgm:cxn modelId="{6F1D58F9-D13A-4DA2-856B-A6FF69C9FA99}" srcId="{CD31BF71-EB63-4A64-ABFA-EE09F2C544BD}" destId="{D4F5D1F6-5E32-470B-B7B0-87126E6E245C}" srcOrd="3" destOrd="0" parTransId="{0534E7C5-F749-43E9-A0F9-472EBD9182BE}" sibTransId="{0A88316E-E69A-497D-8586-30BDA02555A3}"/>
    <dgm:cxn modelId="{A8AD5C8B-210F-4C45-8517-7A0D92A026E3}" srcId="{CD31BF71-EB63-4A64-ABFA-EE09F2C544BD}" destId="{7DB3DBC0-A122-482F-9AB8-D7ACAE3564E8}" srcOrd="0" destOrd="0" parTransId="{7620997C-80BF-4D51-9193-3031AAE7F14C}" sibTransId="{301318C1-A9A1-46B6-8E63-2370093ED0A4}"/>
    <dgm:cxn modelId="{2F9D5C66-3C1A-4074-9D65-086BCD4A8722}" type="presOf" srcId="{5077058D-D299-4E46-90BC-F3F00BE43FEF}" destId="{94534B13-1634-489E-8E58-E90032AC0CAD}" srcOrd="0" destOrd="0" presId="urn:microsoft.com/office/officeart/2016/7/layout/HorizontalActionList"/>
    <dgm:cxn modelId="{397F723A-C891-4E49-989D-21E3CD9DA088}" type="presParOf" srcId="{F1B74646-5F22-40CF-9EBF-3E8C0CF05E26}" destId="{2F8C0E99-B529-487D-91BB-6B4061FC49EC}" srcOrd="0" destOrd="0" presId="urn:microsoft.com/office/officeart/2016/7/layout/HorizontalActionList"/>
    <dgm:cxn modelId="{6A52103A-5F3A-4752-B8FB-84A7E1ED4D5B}" type="presParOf" srcId="{2F8C0E99-B529-487D-91BB-6B4061FC49EC}" destId="{1CC1060D-C10C-452C-9836-13C16F7E4A51}" srcOrd="0" destOrd="0" presId="urn:microsoft.com/office/officeart/2016/7/layout/HorizontalActionList"/>
    <dgm:cxn modelId="{98A0A35F-208C-4076-9341-E64D10AEB637}" type="presParOf" srcId="{2F8C0E99-B529-487D-91BB-6B4061FC49EC}" destId="{B88A57E0-28C2-4A50-81FC-FD765272356D}" srcOrd="1" destOrd="0" presId="urn:microsoft.com/office/officeart/2016/7/layout/HorizontalActionList"/>
    <dgm:cxn modelId="{680DCAD1-76CE-40A9-B5C0-E571A167ACFB}" type="presParOf" srcId="{F1B74646-5F22-40CF-9EBF-3E8C0CF05E26}" destId="{456FC178-C897-484B-BD4B-641CFC4551EC}" srcOrd="1" destOrd="0" presId="urn:microsoft.com/office/officeart/2016/7/layout/HorizontalActionList"/>
    <dgm:cxn modelId="{B87A60AB-12FE-4283-AE44-B5E5E25838EF}" type="presParOf" srcId="{F1B74646-5F22-40CF-9EBF-3E8C0CF05E26}" destId="{B7C00359-8B63-435F-B966-43F82965E3B8}" srcOrd="2" destOrd="0" presId="urn:microsoft.com/office/officeart/2016/7/layout/HorizontalActionList"/>
    <dgm:cxn modelId="{E02216F1-7D9B-4589-A3B2-61D3AD94ABEE}" type="presParOf" srcId="{B7C00359-8B63-435F-B966-43F82965E3B8}" destId="{94534B13-1634-489E-8E58-E90032AC0CAD}" srcOrd="0" destOrd="0" presId="urn:microsoft.com/office/officeart/2016/7/layout/HorizontalActionList"/>
    <dgm:cxn modelId="{5AB94088-3FF3-4AA6-BCB1-F1580AD73060}" type="presParOf" srcId="{B7C00359-8B63-435F-B966-43F82965E3B8}" destId="{92B5B9FC-169D-493C-8018-3236D90AD405}" srcOrd="1" destOrd="0" presId="urn:microsoft.com/office/officeart/2016/7/layout/HorizontalActionList"/>
    <dgm:cxn modelId="{7D623883-4BA5-4897-8309-5DDBFCA715E6}" type="presParOf" srcId="{F1B74646-5F22-40CF-9EBF-3E8C0CF05E26}" destId="{C53926C7-0258-4A0E-815D-FACE05369FFB}" srcOrd="3" destOrd="0" presId="urn:microsoft.com/office/officeart/2016/7/layout/HorizontalActionList"/>
    <dgm:cxn modelId="{F90579B0-0DCF-4250-8F5A-30EFA50B422B}" type="presParOf" srcId="{F1B74646-5F22-40CF-9EBF-3E8C0CF05E26}" destId="{E48865D4-2D7F-4E45-ABD8-500655EE4EA7}" srcOrd="4" destOrd="0" presId="urn:microsoft.com/office/officeart/2016/7/layout/HorizontalActionList"/>
    <dgm:cxn modelId="{2CBEBFDF-E22B-4F34-B960-FDFEDCA7B910}" type="presParOf" srcId="{E48865D4-2D7F-4E45-ABD8-500655EE4EA7}" destId="{CA92F603-C0C0-49B8-BDA5-DF9CF42EB365}" srcOrd="0" destOrd="0" presId="urn:microsoft.com/office/officeart/2016/7/layout/HorizontalActionList"/>
    <dgm:cxn modelId="{1E771B17-EFC0-41F8-AF6F-72A57770CA14}" type="presParOf" srcId="{E48865D4-2D7F-4E45-ABD8-500655EE4EA7}" destId="{46320798-73BA-483E-B0F5-BAB0092CF259}" srcOrd="1" destOrd="0" presId="urn:microsoft.com/office/officeart/2016/7/layout/HorizontalActionList"/>
    <dgm:cxn modelId="{6BA84CA8-0732-47CC-8B2E-9B230D0FE053}" type="presParOf" srcId="{F1B74646-5F22-40CF-9EBF-3E8C0CF05E26}" destId="{3A270559-B752-4DC7-9E59-E9C612E6B0DA}" srcOrd="5" destOrd="0" presId="urn:microsoft.com/office/officeart/2016/7/layout/HorizontalActionList"/>
    <dgm:cxn modelId="{E811E4C5-CFE1-4849-8F39-30849F9ECF93}" type="presParOf" srcId="{F1B74646-5F22-40CF-9EBF-3E8C0CF05E26}" destId="{DA235A67-FD1A-480C-ADEF-D55B51504853}" srcOrd="6" destOrd="0" presId="urn:microsoft.com/office/officeart/2016/7/layout/HorizontalActionList"/>
    <dgm:cxn modelId="{293EF492-397B-4EA4-8958-E8C84A628A67}" type="presParOf" srcId="{DA235A67-FD1A-480C-ADEF-D55B51504853}" destId="{D4D95265-5FB8-4CA4-916F-E1032F965F89}" srcOrd="0" destOrd="0" presId="urn:microsoft.com/office/officeart/2016/7/layout/HorizontalActionList"/>
    <dgm:cxn modelId="{06E8984F-C67B-4BAA-AA37-186CE31DB110}" type="presParOf" srcId="{DA235A67-FD1A-480C-ADEF-D55B51504853}" destId="{1E18E564-7F42-4018-B257-F433BA42D971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FDD8A4F-C0A9-4774-B692-D7EF245D0041}" type="doc">
      <dgm:prSet loTypeId="urn:microsoft.com/office/officeart/2005/8/layout/vList5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941ADBD-FC9C-468E-9619-3BFECAB8E475}">
      <dgm:prSet/>
      <dgm:spPr/>
      <dgm:t>
        <a:bodyPr/>
        <a:lstStyle/>
        <a:p>
          <a:r>
            <a:rPr lang="en-US"/>
            <a:t>Build</a:t>
          </a:r>
        </a:p>
      </dgm:t>
    </dgm:pt>
    <dgm:pt modelId="{DD90EAA6-1CA0-4E6E-905F-3D1256F9FDBD}" type="parTrans" cxnId="{A34A5B3F-ACEA-4419-9817-8B15012E6553}">
      <dgm:prSet/>
      <dgm:spPr/>
      <dgm:t>
        <a:bodyPr/>
        <a:lstStyle/>
        <a:p>
          <a:endParaRPr lang="en-US"/>
        </a:p>
      </dgm:t>
    </dgm:pt>
    <dgm:pt modelId="{CC3A8AF4-9B25-46D1-9390-7B2841DCDF20}" type="sibTrans" cxnId="{A34A5B3F-ACEA-4419-9817-8B15012E6553}">
      <dgm:prSet/>
      <dgm:spPr/>
      <dgm:t>
        <a:bodyPr/>
        <a:lstStyle/>
        <a:p>
          <a:endParaRPr lang="en-US"/>
        </a:p>
      </dgm:t>
    </dgm:pt>
    <dgm:pt modelId="{9E017118-9299-41ED-9672-067644BFC712}">
      <dgm:prSet/>
      <dgm:spPr/>
      <dgm:t>
        <a:bodyPr/>
        <a:lstStyle/>
        <a:p>
          <a:r>
            <a:rPr lang="en-US"/>
            <a:t>Build Relationships with Colleagues: Get to know people in different departments, share knowledge, and offer help.</a:t>
          </a:r>
        </a:p>
      </dgm:t>
    </dgm:pt>
    <dgm:pt modelId="{91765917-8025-4FCE-AA6F-A7386A7880C0}" type="parTrans" cxnId="{B4D23D3B-6C60-4623-BB5C-C7A9641AE930}">
      <dgm:prSet/>
      <dgm:spPr/>
      <dgm:t>
        <a:bodyPr/>
        <a:lstStyle/>
        <a:p>
          <a:endParaRPr lang="en-US"/>
        </a:p>
      </dgm:t>
    </dgm:pt>
    <dgm:pt modelId="{F906BF97-094B-4974-A98E-15A2526EAA3A}" type="sibTrans" cxnId="{B4D23D3B-6C60-4623-BB5C-C7A9641AE930}">
      <dgm:prSet/>
      <dgm:spPr/>
      <dgm:t>
        <a:bodyPr/>
        <a:lstStyle/>
        <a:p>
          <a:endParaRPr lang="en-US"/>
        </a:p>
      </dgm:t>
    </dgm:pt>
    <dgm:pt modelId="{166F734C-950E-4ACF-9222-25546DA947C4}">
      <dgm:prSet/>
      <dgm:spPr/>
      <dgm:t>
        <a:bodyPr/>
        <a:lstStyle/>
        <a:p>
          <a:r>
            <a:rPr lang="en-US"/>
            <a:t>Attend</a:t>
          </a:r>
        </a:p>
      </dgm:t>
    </dgm:pt>
    <dgm:pt modelId="{A20494BA-D077-4B30-A3B7-6802D3837524}" type="parTrans" cxnId="{22BF551E-4DF9-47CA-B1E5-7552AF06A0F3}">
      <dgm:prSet/>
      <dgm:spPr/>
      <dgm:t>
        <a:bodyPr/>
        <a:lstStyle/>
        <a:p>
          <a:endParaRPr lang="en-US"/>
        </a:p>
      </dgm:t>
    </dgm:pt>
    <dgm:pt modelId="{BF629035-09D4-4B68-90D6-371E3C490C97}" type="sibTrans" cxnId="{22BF551E-4DF9-47CA-B1E5-7552AF06A0F3}">
      <dgm:prSet/>
      <dgm:spPr/>
      <dgm:t>
        <a:bodyPr/>
        <a:lstStyle/>
        <a:p>
          <a:endParaRPr lang="en-US"/>
        </a:p>
      </dgm:t>
    </dgm:pt>
    <dgm:pt modelId="{A96D452D-F2FB-4479-A4C9-B9989ECCC1D0}">
      <dgm:prSet/>
      <dgm:spPr/>
      <dgm:t>
        <a:bodyPr/>
        <a:lstStyle/>
        <a:p>
          <a:r>
            <a:rPr lang="en-US"/>
            <a:t>Attend Company Events: Participate in social events, team meetings, and training sessions to connect with others.</a:t>
          </a:r>
        </a:p>
      </dgm:t>
    </dgm:pt>
    <dgm:pt modelId="{B0521B2D-FAC9-4723-9A21-5417D11C5A0C}" type="parTrans" cxnId="{616AAF29-2713-4D80-957F-E6E488754B24}">
      <dgm:prSet/>
      <dgm:spPr/>
      <dgm:t>
        <a:bodyPr/>
        <a:lstStyle/>
        <a:p>
          <a:endParaRPr lang="en-US"/>
        </a:p>
      </dgm:t>
    </dgm:pt>
    <dgm:pt modelId="{13E30607-F647-48A1-A453-0512C5F48176}" type="sibTrans" cxnId="{616AAF29-2713-4D80-957F-E6E488754B24}">
      <dgm:prSet/>
      <dgm:spPr/>
      <dgm:t>
        <a:bodyPr/>
        <a:lstStyle/>
        <a:p>
          <a:endParaRPr lang="en-US"/>
        </a:p>
      </dgm:t>
    </dgm:pt>
    <dgm:pt modelId="{581FCD7C-E17C-4400-AAB9-FB689AD42224}">
      <dgm:prSet/>
      <dgm:spPr/>
      <dgm:t>
        <a:bodyPr/>
        <a:lstStyle/>
        <a:p>
          <a:r>
            <a:rPr lang="en-US"/>
            <a:t>Join</a:t>
          </a:r>
        </a:p>
      </dgm:t>
    </dgm:pt>
    <dgm:pt modelId="{64C5F505-73C5-490F-A279-CE2F3B154D78}" type="parTrans" cxnId="{62760013-D032-492F-A9A4-A25BDEF5371D}">
      <dgm:prSet/>
      <dgm:spPr/>
      <dgm:t>
        <a:bodyPr/>
        <a:lstStyle/>
        <a:p>
          <a:endParaRPr lang="en-US"/>
        </a:p>
      </dgm:t>
    </dgm:pt>
    <dgm:pt modelId="{2DFB42BA-674E-4E65-B2EB-CF25EFD12EBB}" type="sibTrans" cxnId="{62760013-D032-492F-A9A4-A25BDEF5371D}">
      <dgm:prSet/>
      <dgm:spPr/>
      <dgm:t>
        <a:bodyPr/>
        <a:lstStyle/>
        <a:p>
          <a:endParaRPr lang="en-US"/>
        </a:p>
      </dgm:t>
    </dgm:pt>
    <dgm:pt modelId="{55CCCE65-FFB2-4D32-B20B-BF2BBEBCA22C}">
      <dgm:prSet/>
      <dgm:spPr/>
      <dgm:t>
        <a:bodyPr/>
        <a:lstStyle/>
        <a:p>
          <a:r>
            <a:rPr lang="en-US"/>
            <a:t>Join Employee Resource Groups: Find groups that align with your interests to meet like-minded colleagues.</a:t>
          </a:r>
        </a:p>
      </dgm:t>
    </dgm:pt>
    <dgm:pt modelId="{94D676A3-A063-4B65-9918-0C314E1D8AA5}" type="parTrans" cxnId="{F8A31D3F-30E2-4854-839B-7E530A1992DA}">
      <dgm:prSet/>
      <dgm:spPr/>
      <dgm:t>
        <a:bodyPr/>
        <a:lstStyle/>
        <a:p>
          <a:endParaRPr lang="en-US"/>
        </a:p>
      </dgm:t>
    </dgm:pt>
    <dgm:pt modelId="{821F6D62-13B7-46C4-85E8-979024FC3E77}" type="sibTrans" cxnId="{F8A31D3F-30E2-4854-839B-7E530A1992DA}">
      <dgm:prSet/>
      <dgm:spPr/>
      <dgm:t>
        <a:bodyPr/>
        <a:lstStyle/>
        <a:p>
          <a:endParaRPr lang="en-US"/>
        </a:p>
      </dgm:t>
    </dgm:pt>
    <dgm:pt modelId="{D32BC8C2-1AF2-4323-AF57-DE99BF730FDF}">
      <dgm:prSet/>
      <dgm:spPr/>
      <dgm:t>
        <a:bodyPr/>
        <a:lstStyle/>
        <a:p>
          <a:r>
            <a:rPr lang="en-US"/>
            <a:t>Volunteer</a:t>
          </a:r>
        </a:p>
      </dgm:t>
    </dgm:pt>
    <dgm:pt modelId="{3EA2AD6C-0911-422B-9033-A8D900DB264B}" type="parTrans" cxnId="{26198FD3-5F0E-4DFD-9F86-06DB052096EF}">
      <dgm:prSet/>
      <dgm:spPr/>
      <dgm:t>
        <a:bodyPr/>
        <a:lstStyle/>
        <a:p>
          <a:endParaRPr lang="en-US"/>
        </a:p>
      </dgm:t>
    </dgm:pt>
    <dgm:pt modelId="{709B29C8-478C-4A5E-BA73-2512CBCA9391}" type="sibTrans" cxnId="{26198FD3-5F0E-4DFD-9F86-06DB052096EF}">
      <dgm:prSet/>
      <dgm:spPr/>
      <dgm:t>
        <a:bodyPr/>
        <a:lstStyle/>
        <a:p>
          <a:endParaRPr lang="en-US"/>
        </a:p>
      </dgm:t>
    </dgm:pt>
    <dgm:pt modelId="{2AAF9834-3523-4D83-BD4B-2E2DB11E4643}">
      <dgm:prSet/>
      <dgm:spPr/>
      <dgm:t>
        <a:bodyPr/>
        <a:lstStyle/>
        <a:p>
          <a:r>
            <a:rPr lang="en-US"/>
            <a:t>Volunteer for Projects: Offer to help on projects or initiatives to showcase your skills and build relationships. </a:t>
          </a:r>
        </a:p>
      </dgm:t>
    </dgm:pt>
    <dgm:pt modelId="{198B2D24-8049-44C2-85C4-86F7A17353D2}" type="parTrans" cxnId="{A39A0C85-D476-4A7E-B7AB-77052136EDEE}">
      <dgm:prSet/>
      <dgm:spPr/>
      <dgm:t>
        <a:bodyPr/>
        <a:lstStyle/>
        <a:p>
          <a:endParaRPr lang="en-US"/>
        </a:p>
      </dgm:t>
    </dgm:pt>
    <dgm:pt modelId="{343C278D-4189-44E9-882A-94BC46EFEFCC}" type="sibTrans" cxnId="{A39A0C85-D476-4A7E-B7AB-77052136EDEE}">
      <dgm:prSet/>
      <dgm:spPr/>
      <dgm:t>
        <a:bodyPr/>
        <a:lstStyle/>
        <a:p>
          <a:endParaRPr lang="en-US"/>
        </a:p>
      </dgm:t>
    </dgm:pt>
    <dgm:pt modelId="{9EF20014-CF2B-43FF-B748-B6944398881D}" type="pres">
      <dgm:prSet presAssocID="{DFDD8A4F-C0A9-4774-B692-D7EF245D004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A3C8B4-C30D-43FD-9117-7CF63CB3BF97}" type="pres">
      <dgm:prSet presAssocID="{F941ADBD-FC9C-468E-9619-3BFECAB8E475}" presName="linNode" presStyleCnt="0"/>
      <dgm:spPr/>
    </dgm:pt>
    <dgm:pt modelId="{A8CE5C34-FE8F-454D-96B9-B9B0B3580E51}" type="pres">
      <dgm:prSet presAssocID="{F941ADBD-FC9C-468E-9619-3BFECAB8E475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616E2D-B591-4B4E-B424-5384CC6AD2F6}" type="pres">
      <dgm:prSet presAssocID="{F941ADBD-FC9C-468E-9619-3BFECAB8E475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56BCC8-AB41-4D00-BC27-D114239046A4}" type="pres">
      <dgm:prSet presAssocID="{CC3A8AF4-9B25-46D1-9390-7B2841DCDF20}" presName="sp" presStyleCnt="0"/>
      <dgm:spPr/>
    </dgm:pt>
    <dgm:pt modelId="{2CCD0686-9C42-415C-938B-E2C829B1A5C3}" type="pres">
      <dgm:prSet presAssocID="{166F734C-950E-4ACF-9222-25546DA947C4}" presName="linNode" presStyleCnt="0"/>
      <dgm:spPr/>
    </dgm:pt>
    <dgm:pt modelId="{CB9C56F4-3B84-4324-BDF4-D30B2776C2C5}" type="pres">
      <dgm:prSet presAssocID="{166F734C-950E-4ACF-9222-25546DA947C4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923FA3-CD45-451E-B373-6F2D27C57446}" type="pres">
      <dgm:prSet presAssocID="{166F734C-950E-4ACF-9222-25546DA947C4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40FAE5-CFB5-407B-BF0A-D78E9E281CA3}" type="pres">
      <dgm:prSet presAssocID="{BF629035-09D4-4B68-90D6-371E3C490C97}" presName="sp" presStyleCnt="0"/>
      <dgm:spPr/>
    </dgm:pt>
    <dgm:pt modelId="{F0E3E23C-6FBD-4979-9889-37A29FB679D2}" type="pres">
      <dgm:prSet presAssocID="{581FCD7C-E17C-4400-AAB9-FB689AD42224}" presName="linNode" presStyleCnt="0"/>
      <dgm:spPr/>
    </dgm:pt>
    <dgm:pt modelId="{5A83EE84-18A9-4435-A404-9BC52D2F32FE}" type="pres">
      <dgm:prSet presAssocID="{581FCD7C-E17C-4400-AAB9-FB689AD42224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61C5A4-3DD6-4634-91CB-0F64A4419CB9}" type="pres">
      <dgm:prSet presAssocID="{581FCD7C-E17C-4400-AAB9-FB689AD42224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AA0EE2-8A15-4D0A-83D2-5C2C61AC92C4}" type="pres">
      <dgm:prSet presAssocID="{2DFB42BA-674E-4E65-B2EB-CF25EFD12EBB}" presName="sp" presStyleCnt="0"/>
      <dgm:spPr/>
    </dgm:pt>
    <dgm:pt modelId="{B184F034-E161-4CE5-92C7-3372DFD48132}" type="pres">
      <dgm:prSet presAssocID="{D32BC8C2-1AF2-4323-AF57-DE99BF730FDF}" presName="linNode" presStyleCnt="0"/>
      <dgm:spPr/>
    </dgm:pt>
    <dgm:pt modelId="{967A729B-40BD-41E3-8469-30D920555FEF}" type="pres">
      <dgm:prSet presAssocID="{D32BC8C2-1AF2-4323-AF57-DE99BF730FDF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56805A-7DD5-4059-8634-2CD04A3AC911}" type="pres">
      <dgm:prSet presAssocID="{D32BC8C2-1AF2-4323-AF57-DE99BF730FDF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0762A6-D882-48F9-B11B-7DF2E4A9E956}" type="presOf" srcId="{A96D452D-F2FB-4479-A4C9-B9989ECCC1D0}" destId="{69923FA3-CD45-451E-B373-6F2D27C57446}" srcOrd="0" destOrd="0" presId="urn:microsoft.com/office/officeart/2005/8/layout/vList5"/>
    <dgm:cxn modelId="{EA6274BD-42C4-4FB5-A81E-5E442EF1C0D0}" type="presOf" srcId="{9E017118-9299-41ED-9672-067644BFC712}" destId="{52616E2D-B591-4B4E-B424-5384CC6AD2F6}" srcOrd="0" destOrd="0" presId="urn:microsoft.com/office/officeart/2005/8/layout/vList5"/>
    <dgm:cxn modelId="{3C34A8EB-7D54-4D88-976C-1BA246CC4C68}" type="presOf" srcId="{2AAF9834-3523-4D83-BD4B-2E2DB11E4643}" destId="{C456805A-7DD5-4059-8634-2CD04A3AC911}" srcOrd="0" destOrd="0" presId="urn:microsoft.com/office/officeart/2005/8/layout/vList5"/>
    <dgm:cxn modelId="{B74CBCA1-B944-45E2-8A85-8E7E19D4B505}" type="presOf" srcId="{166F734C-950E-4ACF-9222-25546DA947C4}" destId="{CB9C56F4-3B84-4324-BDF4-D30B2776C2C5}" srcOrd="0" destOrd="0" presId="urn:microsoft.com/office/officeart/2005/8/layout/vList5"/>
    <dgm:cxn modelId="{F9D9E298-AD4F-4319-90D8-D2AA06CC3657}" type="presOf" srcId="{581FCD7C-E17C-4400-AAB9-FB689AD42224}" destId="{5A83EE84-18A9-4435-A404-9BC52D2F32FE}" srcOrd="0" destOrd="0" presId="urn:microsoft.com/office/officeart/2005/8/layout/vList5"/>
    <dgm:cxn modelId="{F8A31D3F-30E2-4854-839B-7E530A1992DA}" srcId="{581FCD7C-E17C-4400-AAB9-FB689AD42224}" destId="{55CCCE65-FFB2-4D32-B20B-BF2BBEBCA22C}" srcOrd="0" destOrd="0" parTransId="{94D676A3-A063-4B65-9918-0C314E1D8AA5}" sibTransId="{821F6D62-13B7-46C4-85E8-979024FC3E77}"/>
    <dgm:cxn modelId="{26198FD3-5F0E-4DFD-9F86-06DB052096EF}" srcId="{DFDD8A4F-C0A9-4774-B692-D7EF245D0041}" destId="{D32BC8C2-1AF2-4323-AF57-DE99BF730FDF}" srcOrd="3" destOrd="0" parTransId="{3EA2AD6C-0911-422B-9033-A8D900DB264B}" sibTransId="{709B29C8-478C-4A5E-BA73-2512CBCA9391}"/>
    <dgm:cxn modelId="{ACD9D0C9-823C-4CD8-87E2-E0972010E4C1}" type="presOf" srcId="{DFDD8A4F-C0A9-4774-B692-D7EF245D0041}" destId="{9EF20014-CF2B-43FF-B748-B6944398881D}" srcOrd="0" destOrd="0" presId="urn:microsoft.com/office/officeart/2005/8/layout/vList5"/>
    <dgm:cxn modelId="{B31F0142-0EB9-4721-B443-1E1A51428AD8}" type="presOf" srcId="{D32BC8C2-1AF2-4323-AF57-DE99BF730FDF}" destId="{967A729B-40BD-41E3-8469-30D920555FEF}" srcOrd="0" destOrd="0" presId="urn:microsoft.com/office/officeart/2005/8/layout/vList5"/>
    <dgm:cxn modelId="{22BF551E-4DF9-47CA-B1E5-7552AF06A0F3}" srcId="{DFDD8A4F-C0A9-4774-B692-D7EF245D0041}" destId="{166F734C-950E-4ACF-9222-25546DA947C4}" srcOrd="1" destOrd="0" parTransId="{A20494BA-D077-4B30-A3B7-6802D3837524}" sibTransId="{BF629035-09D4-4B68-90D6-371E3C490C97}"/>
    <dgm:cxn modelId="{0C8F8561-D316-4893-8CD5-A76EF9C1DE5A}" type="presOf" srcId="{F941ADBD-FC9C-468E-9619-3BFECAB8E475}" destId="{A8CE5C34-FE8F-454D-96B9-B9B0B3580E51}" srcOrd="0" destOrd="0" presId="urn:microsoft.com/office/officeart/2005/8/layout/vList5"/>
    <dgm:cxn modelId="{62760013-D032-492F-A9A4-A25BDEF5371D}" srcId="{DFDD8A4F-C0A9-4774-B692-D7EF245D0041}" destId="{581FCD7C-E17C-4400-AAB9-FB689AD42224}" srcOrd="2" destOrd="0" parTransId="{64C5F505-73C5-490F-A279-CE2F3B154D78}" sibTransId="{2DFB42BA-674E-4E65-B2EB-CF25EFD12EBB}"/>
    <dgm:cxn modelId="{A34A5B3F-ACEA-4419-9817-8B15012E6553}" srcId="{DFDD8A4F-C0A9-4774-B692-D7EF245D0041}" destId="{F941ADBD-FC9C-468E-9619-3BFECAB8E475}" srcOrd="0" destOrd="0" parTransId="{DD90EAA6-1CA0-4E6E-905F-3D1256F9FDBD}" sibTransId="{CC3A8AF4-9B25-46D1-9390-7B2841DCDF20}"/>
    <dgm:cxn modelId="{A39A0C85-D476-4A7E-B7AB-77052136EDEE}" srcId="{D32BC8C2-1AF2-4323-AF57-DE99BF730FDF}" destId="{2AAF9834-3523-4D83-BD4B-2E2DB11E4643}" srcOrd="0" destOrd="0" parTransId="{198B2D24-8049-44C2-85C4-86F7A17353D2}" sibTransId="{343C278D-4189-44E9-882A-94BC46EFEFCC}"/>
    <dgm:cxn modelId="{616AAF29-2713-4D80-957F-E6E488754B24}" srcId="{166F734C-950E-4ACF-9222-25546DA947C4}" destId="{A96D452D-F2FB-4479-A4C9-B9989ECCC1D0}" srcOrd="0" destOrd="0" parTransId="{B0521B2D-FAC9-4723-9A21-5417D11C5A0C}" sibTransId="{13E30607-F647-48A1-A453-0512C5F48176}"/>
    <dgm:cxn modelId="{2DBC679E-5BB8-48F9-A451-AF9797B1238A}" type="presOf" srcId="{55CCCE65-FFB2-4D32-B20B-BF2BBEBCA22C}" destId="{9B61C5A4-3DD6-4634-91CB-0F64A4419CB9}" srcOrd="0" destOrd="0" presId="urn:microsoft.com/office/officeart/2005/8/layout/vList5"/>
    <dgm:cxn modelId="{B4D23D3B-6C60-4623-BB5C-C7A9641AE930}" srcId="{F941ADBD-FC9C-468E-9619-3BFECAB8E475}" destId="{9E017118-9299-41ED-9672-067644BFC712}" srcOrd="0" destOrd="0" parTransId="{91765917-8025-4FCE-AA6F-A7386A7880C0}" sibTransId="{F906BF97-094B-4974-A98E-15A2526EAA3A}"/>
    <dgm:cxn modelId="{83DBD768-BDCA-423A-ACB0-85DB1C4B9860}" type="presParOf" srcId="{9EF20014-CF2B-43FF-B748-B6944398881D}" destId="{31A3C8B4-C30D-43FD-9117-7CF63CB3BF97}" srcOrd="0" destOrd="0" presId="urn:microsoft.com/office/officeart/2005/8/layout/vList5"/>
    <dgm:cxn modelId="{ED8092D0-1A44-4708-9EC2-25FA152BABB6}" type="presParOf" srcId="{31A3C8B4-C30D-43FD-9117-7CF63CB3BF97}" destId="{A8CE5C34-FE8F-454D-96B9-B9B0B3580E51}" srcOrd="0" destOrd="0" presId="urn:microsoft.com/office/officeart/2005/8/layout/vList5"/>
    <dgm:cxn modelId="{51E4D4EA-34FA-4B0D-B29C-26DD57E38B43}" type="presParOf" srcId="{31A3C8B4-C30D-43FD-9117-7CF63CB3BF97}" destId="{52616E2D-B591-4B4E-B424-5384CC6AD2F6}" srcOrd="1" destOrd="0" presId="urn:microsoft.com/office/officeart/2005/8/layout/vList5"/>
    <dgm:cxn modelId="{6E737120-73F7-4B8D-B987-E376EE6FF3DC}" type="presParOf" srcId="{9EF20014-CF2B-43FF-B748-B6944398881D}" destId="{0956BCC8-AB41-4D00-BC27-D114239046A4}" srcOrd="1" destOrd="0" presId="urn:microsoft.com/office/officeart/2005/8/layout/vList5"/>
    <dgm:cxn modelId="{BFDC463D-1E6C-4349-83F4-E2B6C626EE09}" type="presParOf" srcId="{9EF20014-CF2B-43FF-B748-B6944398881D}" destId="{2CCD0686-9C42-415C-938B-E2C829B1A5C3}" srcOrd="2" destOrd="0" presId="urn:microsoft.com/office/officeart/2005/8/layout/vList5"/>
    <dgm:cxn modelId="{05A5C575-B6F8-4D1A-B1D7-191BD7C334EC}" type="presParOf" srcId="{2CCD0686-9C42-415C-938B-E2C829B1A5C3}" destId="{CB9C56F4-3B84-4324-BDF4-D30B2776C2C5}" srcOrd="0" destOrd="0" presId="urn:microsoft.com/office/officeart/2005/8/layout/vList5"/>
    <dgm:cxn modelId="{F160E80D-016F-459A-8539-BEC77493B97E}" type="presParOf" srcId="{2CCD0686-9C42-415C-938B-E2C829B1A5C3}" destId="{69923FA3-CD45-451E-B373-6F2D27C57446}" srcOrd="1" destOrd="0" presId="urn:microsoft.com/office/officeart/2005/8/layout/vList5"/>
    <dgm:cxn modelId="{C8087332-316D-4FBF-838C-46668991E597}" type="presParOf" srcId="{9EF20014-CF2B-43FF-B748-B6944398881D}" destId="{AF40FAE5-CFB5-407B-BF0A-D78E9E281CA3}" srcOrd="3" destOrd="0" presId="urn:microsoft.com/office/officeart/2005/8/layout/vList5"/>
    <dgm:cxn modelId="{218697EF-6DEF-4212-87F7-75EDE1612F9A}" type="presParOf" srcId="{9EF20014-CF2B-43FF-B748-B6944398881D}" destId="{F0E3E23C-6FBD-4979-9889-37A29FB679D2}" srcOrd="4" destOrd="0" presId="urn:microsoft.com/office/officeart/2005/8/layout/vList5"/>
    <dgm:cxn modelId="{BF0C8CD4-92F6-491C-BC6F-6D47F46BD0B5}" type="presParOf" srcId="{F0E3E23C-6FBD-4979-9889-37A29FB679D2}" destId="{5A83EE84-18A9-4435-A404-9BC52D2F32FE}" srcOrd="0" destOrd="0" presId="urn:microsoft.com/office/officeart/2005/8/layout/vList5"/>
    <dgm:cxn modelId="{75A5DE0F-A73C-434F-BD95-E50E574EDD43}" type="presParOf" srcId="{F0E3E23C-6FBD-4979-9889-37A29FB679D2}" destId="{9B61C5A4-3DD6-4634-91CB-0F64A4419CB9}" srcOrd="1" destOrd="0" presId="urn:microsoft.com/office/officeart/2005/8/layout/vList5"/>
    <dgm:cxn modelId="{9E60971F-4CC1-47DA-A35F-0BA417E4D7AA}" type="presParOf" srcId="{9EF20014-CF2B-43FF-B748-B6944398881D}" destId="{A1AA0EE2-8A15-4D0A-83D2-5C2C61AC92C4}" srcOrd="5" destOrd="0" presId="urn:microsoft.com/office/officeart/2005/8/layout/vList5"/>
    <dgm:cxn modelId="{C603E974-D6F0-4C9F-9D1A-46994B00544D}" type="presParOf" srcId="{9EF20014-CF2B-43FF-B748-B6944398881D}" destId="{B184F034-E161-4CE5-92C7-3372DFD48132}" srcOrd="6" destOrd="0" presId="urn:microsoft.com/office/officeart/2005/8/layout/vList5"/>
    <dgm:cxn modelId="{012C409B-F5C9-4367-8425-E496BE442412}" type="presParOf" srcId="{B184F034-E161-4CE5-92C7-3372DFD48132}" destId="{967A729B-40BD-41E3-8469-30D920555FEF}" srcOrd="0" destOrd="0" presId="urn:microsoft.com/office/officeart/2005/8/layout/vList5"/>
    <dgm:cxn modelId="{C9717217-FC02-4088-AADA-8B75C1D17BB0}" type="presParOf" srcId="{B184F034-E161-4CE5-92C7-3372DFD48132}" destId="{C456805A-7DD5-4059-8634-2CD04A3AC91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B96A4B3-86E1-4658-972D-242D6307FBE0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78C1737F-33D9-4F92-B975-81BD0293F98A}">
      <dgm:prSet/>
      <dgm:spPr/>
      <dgm:t>
        <a:bodyPr/>
        <a:lstStyle/>
        <a:p>
          <a:r>
            <a:rPr lang="en-US" b="1" i="0" baseline="0"/>
            <a:t>Attend Industry Events:</a:t>
          </a:r>
          <a:r>
            <a:rPr lang="en-US" b="0" i="0" baseline="0"/>
            <a:t> Conferences, workshops, and meetups are great places to meet people in your field.</a:t>
          </a:r>
          <a:endParaRPr lang="en-US"/>
        </a:p>
      </dgm:t>
    </dgm:pt>
    <dgm:pt modelId="{4F8B6D63-E7E3-429E-BA96-915990263012}" type="parTrans" cxnId="{8D60B0CA-5725-4133-B33B-2883FC9FF430}">
      <dgm:prSet/>
      <dgm:spPr/>
      <dgm:t>
        <a:bodyPr/>
        <a:lstStyle/>
        <a:p>
          <a:endParaRPr lang="en-US"/>
        </a:p>
      </dgm:t>
    </dgm:pt>
    <dgm:pt modelId="{54CCD2AE-DF2D-4CFD-A243-A90F13AEFCC3}" type="sibTrans" cxnId="{8D60B0CA-5725-4133-B33B-2883FC9FF430}">
      <dgm:prSet/>
      <dgm:spPr/>
      <dgm:t>
        <a:bodyPr/>
        <a:lstStyle/>
        <a:p>
          <a:endParaRPr lang="en-US"/>
        </a:p>
      </dgm:t>
    </dgm:pt>
    <dgm:pt modelId="{58AA38A4-5C91-4257-8869-27A1639A35A6}">
      <dgm:prSet/>
      <dgm:spPr/>
      <dgm:t>
        <a:bodyPr/>
        <a:lstStyle/>
        <a:p>
          <a:r>
            <a:rPr lang="en-US" b="1" i="0" baseline="0"/>
            <a:t>Join Professional Associations:</a:t>
          </a:r>
          <a:r>
            <a:rPr lang="en-US" b="0" i="0" baseline="0"/>
            <a:t> Connect with people who share your interests and goals.</a:t>
          </a:r>
          <a:endParaRPr lang="en-US"/>
        </a:p>
      </dgm:t>
    </dgm:pt>
    <dgm:pt modelId="{65FFD6B3-767A-4989-8D1E-E81568A3CF5E}" type="parTrans" cxnId="{B4F35DA3-9B58-42EF-BC2F-0E0A404DE83E}">
      <dgm:prSet/>
      <dgm:spPr/>
      <dgm:t>
        <a:bodyPr/>
        <a:lstStyle/>
        <a:p>
          <a:endParaRPr lang="en-US"/>
        </a:p>
      </dgm:t>
    </dgm:pt>
    <dgm:pt modelId="{4342F148-B6E1-44FE-8433-4E1CB422426E}" type="sibTrans" cxnId="{B4F35DA3-9B58-42EF-BC2F-0E0A404DE83E}">
      <dgm:prSet/>
      <dgm:spPr/>
      <dgm:t>
        <a:bodyPr/>
        <a:lstStyle/>
        <a:p>
          <a:endParaRPr lang="en-US"/>
        </a:p>
      </dgm:t>
    </dgm:pt>
    <dgm:pt modelId="{29D9CEEC-39DD-40A1-B575-7A863E0A5A6B}">
      <dgm:prSet/>
      <dgm:spPr/>
      <dgm:t>
        <a:bodyPr/>
        <a:lstStyle/>
        <a:p>
          <a:r>
            <a:rPr lang="en-US" b="1" i="0" baseline="0"/>
            <a:t>Leverage Online Platforms:</a:t>
          </a:r>
          <a:r>
            <a:rPr lang="en-US" b="0" i="0" baseline="0"/>
            <a:t> LinkedIn, Twitter, and other platforms can help you connect with people virtually.</a:t>
          </a:r>
          <a:endParaRPr lang="en-US"/>
        </a:p>
      </dgm:t>
    </dgm:pt>
    <dgm:pt modelId="{7E8A464A-ED5E-4931-B903-C3569372A18E}" type="parTrans" cxnId="{40A5F83E-E42D-47A4-8447-FF4B476514CF}">
      <dgm:prSet/>
      <dgm:spPr/>
      <dgm:t>
        <a:bodyPr/>
        <a:lstStyle/>
        <a:p>
          <a:endParaRPr lang="en-US"/>
        </a:p>
      </dgm:t>
    </dgm:pt>
    <dgm:pt modelId="{C11132D2-114A-44BA-9740-70E07AE886C0}" type="sibTrans" cxnId="{40A5F83E-E42D-47A4-8447-FF4B476514CF}">
      <dgm:prSet/>
      <dgm:spPr/>
      <dgm:t>
        <a:bodyPr/>
        <a:lstStyle/>
        <a:p>
          <a:endParaRPr lang="en-US"/>
        </a:p>
      </dgm:t>
    </dgm:pt>
    <dgm:pt modelId="{1060CCE9-3623-48CB-A886-670648E1A617}">
      <dgm:prSet/>
      <dgm:spPr/>
      <dgm:t>
        <a:bodyPr/>
        <a:lstStyle/>
        <a:p>
          <a:r>
            <a:rPr lang="en-US" b="1" i="0" baseline="0"/>
            <a:t>Informational Interviews:</a:t>
          </a:r>
          <a:r>
            <a:rPr lang="en-US" b="0" i="0" baseline="0"/>
            <a:t> Reach out to professionals for informational interviews to learn about their career paths. </a:t>
          </a:r>
          <a:endParaRPr lang="en-US"/>
        </a:p>
      </dgm:t>
    </dgm:pt>
    <dgm:pt modelId="{87AF36E5-E44C-4187-86AD-EF11279AFE17}" type="parTrans" cxnId="{945E2AF5-C73F-4C61-8C98-33009C9CC867}">
      <dgm:prSet/>
      <dgm:spPr/>
      <dgm:t>
        <a:bodyPr/>
        <a:lstStyle/>
        <a:p>
          <a:endParaRPr lang="en-US"/>
        </a:p>
      </dgm:t>
    </dgm:pt>
    <dgm:pt modelId="{5F6CC5C4-C7E8-4C0A-AEEE-6482E2AC922D}" type="sibTrans" cxnId="{945E2AF5-C73F-4C61-8C98-33009C9CC867}">
      <dgm:prSet/>
      <dgm:spPr/>
      <dgm:t>
        <a:bodyPr/>
        <a:lstStyle/>
        <a:p>
          <a:endParaRPr lang="en-US"/>
        </a:p>
      </dgm:t>
    </dgm:pt>
    <dgm:pt modelId="{8349B0FB-6CD8-4488-8ED1-7C47C699628B}" type="pres">
      <dgm:prSet presAssocID="{0B96A4B3-86E1-4658-972D-242D6307FBE0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0CCD14-6C98-46FC-82BA-A6109CA4823F}" type="pres">
      <dgm:prSet presAssocID="{0B96A4B3-86E1-4658-972D-242D6307FBE0}" presName="container" presStyleCnt="0">
        <dgm:presLayoutVars>
          <dgm:dir/>
          <dgm:resizeHandles val="exact"/>
        </dgm:presLayoutVars>
      </dgm:prSet>
      <dgm:spPr/>
    </dgm:pt>
    <dgm:pt modelId="{518A42BE-84A0-4BDD-8B3C-A2B8004E1D22}" type="pres">
      <dgm:prSet presAssocID="{78C1737F-33D9-4F92-B975-81BD0293F98A}" presName="compNode" presStyleCnt="0"/>
      <dgm:spPr/>
    </dgm:pt>
    <dgm:pt modelId="{B53B3289-8197-44CA-9CBB-F686DDF75FB2}" type="pres">
      <dgm:prSet presAssocID="{78C1737F-33D9-4F92-B975-81BD0293F98A}" presName="iconBgRect" presStyleLbl="bgShp" presStyleIdx="0" presStyleCnt="4"/>
      <dgm:spPr/>
    </dgm:pt>
    <dgm:pt modelId="{C4C3BF53-C8D4-4759-B9E4-D558E6E0A31C}" type="pres">
      <dgm:prSet presAssocID="{78C1737F-33D9-4F92-B975-81BD0293F98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98E17CA3-FFF7-4A91-8233-69FBEA45B72C}" type="pres">
      <dgm:prSet presAssocID="{78C1737F-33D9-4F92-B975-81BD0293F98A}" presName="spaceRect" presStyleCnt="0"/>
      <dgm:spPr/>
    </dgm:pt>
    <dgm:pt modelId="{489D8D0B-9779-4CFA-97E9-55EDA6870F93}" type="pres">
      <dgm:prSet presAssocID="{78C1737F-33D9-4F92-B975-81BD0293F98A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1E92B153-8FCC-498F-B9CC-964CBB24CB47}" type="pres">
      <dgm:prSet presAssocID="{54CCD2AE-DF2D-4CFD-A243-A90F13AEFCC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EA70130-1DC4-41AC-A677-D17EE0348C21}" type="pres">
      <dgm:prSet presAssocID="{58AA38A4-5C91-4257-8869-27A1639A35A6}" presName="compNode" presStyleCnt="0"/>
      <dgm:spPr/>
    </dgm:pt>
    <dgm:pt modelId="{2288BA53-B7D4-4FF1-B93B-5ACED8175AAB}" type="pres">
      <dgm:prSet presAssocID="{58AA38A4-5C91-4257-8869-27A1639A35A6}" presName="iconBgRect" presStyleLbl="bgShp" presStyleIdx="1" presStyleCnt="4"/>
      <dgm:spPr/>
    </dgm:pt>
    <dgm:pt modelId="{AEFD767C-C2AC-4F90-B3E8-7328D5B1E437}" type="pres">
      <dgm:prSet presAssocID="{58AA38A4-5C91-4257-8869-27A1639A35A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9AD55A8C-0F81-4666-B966-35D2CB08FFBF}" type="pres">
      <dgm:prSet presAssocID="{58AA38A4-5C91-4257-8869-27A1639A35A6}" presName="spaceRect" presStyleCnt="0"/>
      <dgm:spPr/>
    </dgm:pt>
    <dgm:pt modelId="{B2972F46-3163-4A3E-B60E-0B47411D417C}" type="pres">
      <dgm:prSet presAssocID="{58AA38A4-5C91-4257-8869-27A1639A35A6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6EAF29C7-6ED4-4985-8B8B-3E4C616761B6}" type="pres">
      <dgm:prSet presAssocID="{4342F148-B6E1-44FE-8433-4E1CB422426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CEEB362-6953-48DF-B1C5-1A7C2439C32F}" type="pres">
      <dgm:prSet presAssocID="{29D9CEEC-39DD-40A1-B575-7A863E0A5A6B}" presName="compNode" presStyleCnt="0"/>
      <dgm:spPr/>
    </dgm:pt>
    <dgm:pt modelId="{43F22B0C-3D19-4779-BAEA-9BB160998F07}" type="pres">
      <dgm:prSet presAssocID="{29D9CEEC-39DD-40A1-B575-7A863E0A5A6B}" presName="iconBgRect" presStyleLbl="bgShp" presStyleIdx="2" presStyleCnt="4"/>
      <dgm:spPr/>
    </dgm:pt>
    <dgm:pt modelId="{CDD2485E-13C7-44F4-B381-5DC9B121A4EA}" type="pres">
      <dgm:prSet presAssocID="{29D9CEEC-39DD-40A1-B575-7A863E0A5A6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6439DFD2-9F63-42DD-9E46-D511E9333244}" type="pres">
      <dgm:prSet presAssocID="{29D9CEEC-39DD-40A1-B575-7A863E0A5A6B}" presName="spaceRect" presStyleCnt="0"/>
      <dgm:spPr/>
    </dgm:pt>
    <dgm:pt modelId="{0C6F9D46-AF20-48C8-846F-75E9BEDE9978}" type="pres">
      <dgm:prSet presAssocID="{29D9CEEC-39DD-40A1-B575-7A863E0A5A6B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BEF70FCD-38B1-48FF-AD7A-7D88215339D5}" type="pres">
      <dgm:prSet presAssocID="{C11132D2-114A-44BA-9740-70E07AE886C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7298E186-B54E-4969-BFA6-5477CC8C6EB8}" type="pres">
      <dgm:prSet presAssocID="{1060CCE9-3623-48CB-A886-670648E1A617}" presName="compNode" presStyleCnt="0"/>
      <dgm:spPr/>
    </dgm:pt>
    <dgm:pt modelId="{99C54B88-1D00-4182-87EB-B87D448C9865}" type="pres">
      <dgm:prSet presAssocID="{1060CCE9-3623-48CB-A886-670648E1A617}" presName="iconBgRect" presStyleLbl="bgShp" presStyleIdx="3" presStyleCnt="4"/>
      <dgm:spPr/>
    </dgm:pt>
    <dgm:pt modelId="{9ED27637-160A-4316-BD35-B32C40CB3AC1}" type="pres">
      <dgm:prSet presAssocID="{1060CCE9-3623-48CB-A886-670648E1A617}" presName="iconRect" presStyleLbl="node1" presStyleIdx="3" presStyleCnt="4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riefcase"/>
        </a:ext>
      </dgm:extLst>
    </dgm:pt>
    <dgm:pt modelId="{3AC357C6-F889-4571-8BE9-78FB31C8BCF6}" type="pres">
      <dgm:prSet presAssocID="{1060CCE9-3623-48CB-A886-670648E1A617}" presName="spaceRect" presStyleCnt="0"/>
      <dgm:spPr/>
    </dgm:pt>
    <dgm:pt modelId="{9D1F95E4-45C9-4501-85EF-5AEB3BDAB14B}" type="pres">
      <dgm:prSet presAssocID="{1060CCE9-3623-48CB-A886-670648E1A617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D65899-734D-4018-A98A-54D8333C9735}" type="presOf" srcId="{78C1737F-33D9-4F92-B975-81BD0293F98A}" destId="{489D8D0B-9779-4CFA-97E9-55EDA6870F93}" srcOrd="0" destOrd="0" presId="urn:microsoft.com/office/officeart/2018/2/layout/IconCircleList"/>
    <dgm:cxn modelId="{ACF15B1E-9EC1-40E6-98BD-AEA5DE9F0F60}" type="presOf" srcId="{54CCD2AE-DF2D-4CFD-A243-A90F13AEFCC3}" destId="{1E92B153-8FCC-498F-B9CC-964CBB24CB47}" srcOrd="0" destOrd="0" presId="urn:microsoft.com/office/officeart/2018/2/layout/IconCircleList"/>
    <dgm:cxn modelId="{6678DABA-2ACA-49FA-AC42-473ECAD865BD}" type="presOf" srcId="{58AA38A4-5C91-4257-8869-27A1639A35A6}" destId="{B2972F46-3163-4A3E-B60E-0B47411D417C}" srcOrd="0" destOrd="0" presId="urn:microsoft.com/office/officeart/2018/2/layout/IconCircleList"/>
    <dgm:cxn modelId="{40A5F83E-E42D-47A4-8447-FF4B476514CF}" srcId="{0B96A4B3-86E1-4658-972D-242D6307FBE0}" destId="{29D9CEEC-39DD-40A1-B575-7A863E0A5A6B}" srcOrd="2" destOrd="0" parTransId="{7E8A464A-ED5E-4931-B903-C3569372A18E}" sibTransId="{C11132D2-114A-44BA-9740-70E07AE886C0}"/>
    <dgm:cxn modelId="{ACB8E18A-ABBA-423C-A984-59505B58A3F7}" type="presOf" srcId="{0B96A4B3-86E1-4658-972D-242D6307FBE0}" destId="{8349B0FB-6CD8-4488-8ED1-7C47C699628B}" srcOrd="0" destOrd="0" presId="urn:microsoft.com/office/officeart/2018/2/layout/IconCircleList"/>
    <dgm:cxn modelId="{9F5AC138-3504-4586-9064-0E54E7042F41}" type="presOf" srcId="{1060CCE9-3623-48CB-A886-670648E1A617}" destId="{9D1F95E4-45C9-4501-85EF-5AEB3BDAB14B}" srcOrd="0" destOrd="0" presId="urn:microsoft.com/office/officeart/2018/2/layout/IconCircleList"/>
    <dgm:cxn modelId="{945E2AF5-C73F-4C61-8C98-33009C9CC867}" srcId="{0B96A4B3-86E1-4658-972D-242D6307FBE0}" destId="{1060CCE9-3623-48CB-A886-670648E1A617}" srcOrd="3" destOrd="0" parTransId="{87AF36E5-E44C-4187-86AD-EF11279AFE17}" sibTransId="{5F6CC5C4-C7E8-4C0A-AEEE-6482E2AC922D}"/>
    <dgm:cxn modelId="{28FC8153-9782-4D6B-ADFF-D9F823F183DD}" type="presOf" srcId="{C11132D2-114A-44BA-9740-70E07AE886C0}" destId="{BEF70FCD-38B1-48FF-AD7A-7D88215339D5}" srcOrd="0" destOrd="0" presId="urn:microsoft.com/office/officeart/2018/2/layout/IconCircleList"/>
    <dgm:cxn modelId="{81157201-9404-4A4A-905B-A5AB25CFF441}" type="presOf" srcId="{4342F148-B6E1-44FE-8433-4E1CB422426E}" destId="{6EAF29C7-6ED4-4985-8B8B-3E4C616761B6}" srcOrd="0" destOrd="0" presId="urn:microsoft.com/office/officeart/2018/2/layout/IconCircleList"/>
    <dgm:cxn modelId="{8D60B0CA-5725-4133-B33B-2883FC9FF430}" srcId="{0B96A4B3-86E1-4658-972D-242D6307FBE0}" destId="{78C1737F-33D9-4F92-B975-81BD0293F98A}" srcOrd="0" destOrd="0" parTransId="{4F8B6D63-E7E3-429E-BA96-915990263012}" sibTransId="{54CCD2AE-DF2D-4CFD-A243-A90F13AEFCC3}"/>
    <dgm:cxn modelId="{B4F35DA3-9B58-42EF-BC2F-0E0A404DE83E}" srcId="{0B96A4B3-86E1-4658-972D-242D6307FBE0}" destId="{58AA38A4-5C91-4257-8869-27A1639A35A6}" srcOrd="1" destOrd="0" parTransId="{65FFD6B3-767A-4989-8D1E-E81568A3CF5E}" sibTransId="{4342F148-B6E1-44FE-8433-4E1CB422426E}"/>
    <dgm:cxn modelId="{35540204-D0E4-4DCF-8022-9CE1E8D23856}" type="presOf" srcId="{29D9CEEC-39DD-40A1-B575-7A863E0A5A6B}" destId="{0C6F9D46-AF20-48C8-846F-75E9BEDE9978}" srcOrd="0" destOrd="0" presId="urn:microsoft.com/office/officeart/2018/2/layout/IconCircleList"/>
    <dgm:cxn modelId="{E100B467-B663-4ED4-B763-802D46483B89}" type="presParOf" srcId="{8349B0FB-6CD8-4488-8ED1-7C47C699628B}" destId="{2A0CCD14-6C98-46FC-82BA-A6109CA4823F}" srcOrd="0" destOrd="0" presId="urn:microsoft.com/office/officeart/2018/2/layout/IconCircleList"/>
    <dgm:cxn modelId="{A923595E-0F53-43C5-BF4D-0128F0710CCD}" type="presParOf" srcId="{2A0CCD14-6C98-46FC-82BA-A6109CA4823F}" destId="{518A42BE-84A0-4BDD-8B3C-A2B8004E1D22}" srcOrd="0" destOrd="0" presId="urn:microsoft.com/office/officeart/2018/2/layout/IconCircleList"/>
    <dgm:cxn modelId="{179B8797-C5D2-4398-8C7F-3AFE80AECF8F}" type="presParOf" srcId="{518A42BE-84A0-4BDD-8B3C-A2B8004E1D22}" destId="{B53B3289-8197-44CA-9CBB-F686DDF75FB2}" srcOrd="0" destOrd="0" presId="urn:microsoft.com/office/officeart/2018/2/layout/IconCircleList"/>
    <dgm:cxn modelId="{2B56DF60-450D-44A7-ABE6-7D62E35D3B8E}" type="presParOf" srcId="{518A42BE-84A0-4BDD-8B3C-A2B8004E1D22}" destId="{C4C3BF53-C8D4-4759-B9E4-D558E6E0A31C}" srcOrd="1" destOrd="0" presId="urn:microsoft.com/office/officeart/2018/2/layout/IconCircleList"/>
    <dgm:cxn modelId="{22C14D9E-0E68-454B-B8A9-83529EFA36D9}" type="presParOf" srcId="{518A42BE-84A0-4BDD-8B3C-A2B8004E1D22}" destId="{98E17CA3-FFF7-4A91-8233-69FBEA45B72C}" srcOrd="2" destOrd="0" presId="urn:microsoft.com/office/officeart/2018/2/layout/IconCircleList"/>
    <dgm:cxn modelId="{965B5844-5FDD-41CB-B622-89D78056AA5C}" type="presParOf" srcId="{518A42BE-84A0-4BDD-8B3C-A2B8004E1D22}" destId="{489D8D0B-9779-4CFA-97E9-55EDA6870F93}" srcOrd="3" destOrd="0" presId="urn:microsoft.com/office/officeart/2018/2/layout/IconCircleList"/>
    <dgm:cxn modelId="{DA7270E4-C63A-440A-9866-570C93377199}" type="presParOf" srcId="{2A0CCD14-6C98-46FC-82BA-A6109CA4823F}" destId="{1E92B153-8FCC-498F-B9CC-964CBB24CB47}" srcOrd="1" destOrd="0" presId="urn:microsoft.com/office/officeart/2018/2/layout/IconCircleList"/>
    <dgm:cxn modelId="{967EB0EF-0F06-474C-A6CF-AB03B6AC9BE7}" type="presParOf" srcId="{2A0CCD14-6C98-46FC-82BA-A6109CA4823F}" destId="{9EA70130-1DC4-41AC-A677-D17EE0348C21}" srcOrd="2" destOrd="0" presId="urn:microsoft.com/office/officeart/2018/2/layout/IconCircleList"/>
    <dgm:cxn modelId="{7356B9DD-2907-44F2-ACE5-E2A9DE13D0C8}" type="presParOf" srcId="{9EA70130-1DC4-41AC-A677-D17EE0348C21}" destId="{2288BA53-B7D4-4FF1-B93B-5ACED8175AAB}" srcOrd="0" destOrd="0" presId="urn:microsoft.com/office/officeart/2018/2/layout/IconCircleList"/>
    <dgm:cxn modelId="{A00860E0-1C10-4978-96F7-07B166F286D0}" type="presParOf" srcId="{9EA70130-1DC4-41AC-A677-D17EE0348C21}" destId="{AEFD767C-C2AC-4F90-B3E8-7328D5B1E437}" srcOrd="1" destOrd="0" presId="urn:microsoft.com/office/officeart/2018/2/layout/IconCircleList"/>
    <dgm:cxn modelId="{77A34536-3A62-4474-8BC6-3DE08C56A448}" type="presParOf" srcId="{9EA70130-1DC4-41AC-A677-D17EE0348C21}" destId="{9AD55A8C-0F81-4666-B966-35D2CB08FFBF}" srcOrd="2" destOrd="0" presId="urn:microsoft.com/office/officeart/2018/2/layout/IconCircleList"/>
    <dgm:cxn modelId="{4F40C9EC-4701-4E65-B69C-2CE853716CCD}" type="presParOf" srcId="{9EA70130-1DC4-41AC-A677-D17EE0348C21}" destId="{B2972F46-3163-4A3E-B60E-0B47411D417C}" srcOrd="3" destOrd="0" presId="urn:microsoft.com/office/officeart/2018/2/layout/IconCircleList"/>
    <dgm:cxn modelId="{FAA10364-86C6-4D99-B983-1AF98D9027C4}" type="presParOf" srcId="{2A0CCD14-6C98-46FC-82BA-A6109CA4823F}" destId="{6EAF29C7-6ED4-4985-8B8B-3E4C616761B6}" srcOrd="3" destOrd="0" presId="urn:microsoft.com/office/officeart/2018/2/layout/IconCircleList"/>
    <dgm:cxn modelId="{360F3312-200B-44A5-AD76-AD5919C68EB0}" type="presParOf" srcId="{2A0CCD14-6C98-46FC-82BA-A6109CA4823F}" destId="{FCEEB362-6953-48DF-B1C5-1A7C2439C32F}" srcOrd="4" destOrd="0" presId="urn:microsoft.com/office/officeart/2018/2/layout/IconCircleList"/>
    <dgm:cxn modelId="{833526C6-1777-471A-97BD-6C48C86EBB60}" type="presParOf" srcId="{FCEEB362-6953-48DF-B1C5-1A7C2439C32F}" destId="{43F22B0C-3D19-4779-BAEA-9BB160998F07}" srcOrd="0" destOrd="0" presId="urn:microsoft.com/office/officeart/2018/2/layout/IconCircleList"/>
    <dgm:cxn modelId="{B2344782-BC3C-48B9-9139-52FA174F7C3C}" type="presParOf" srcId="{FCEEB362-6953-48DF-B1C5-1A7C2439C32F}" destId="{CDD2485E-13C7-44F4-B381-5DC9B121A4EA}" srcOrd="1" destOrd="0" presId="urn:microsoft.com/office/officeart/2018/2/layout/IconCircleList"/>
    <dgm:cxn modelId="{3DBB8D3A-E7B0-4FFB-833C-D5D5BE1BF4C1}" type="presParOf" srcId="{FCEEB362-6953-48DF-B1C5-1A7C2439C32F}" destId="{6439DFD2-9F63-42DD-9E46-D511E9333244}" srcOrd="2" destOrd="0" presId="urn:microsoft.com/office/officeart/2018/2/layout/IconCircleList"/>
    <dgm:cxn modelId="{0C81DD97-5C37-4199-B53F-9D3809F7B2D7}" type="presParOf" srcId="{FCEEB362-6953-48DF-B1C5-1A7C2439C32F}" destId="{0C6F9D46-AF20-48C8-846F-75E9BEDE9978}" srcOrd="3" destOrd="0" presId="urn:microsoft.com/office/officeart/2018/2/layout/IconCircleList"/>
    <dgm:cxn modelId="{C9F13D92-CA99-48DF-BCE7-1515C03B7008}" type="presParOf" srcId="{2A0CCD14-6C98-46FC-82BA-A6109CA4823F}" destId="{BEF70FCD-38B1-48FF-AD7A-7D88215339D5}" srcOrd="5" destOrd="0" presId="urn:microsoft.com/office/officeart/2018/2/layout/IconCircleList"/>
    <dgm:cxn modelId="{097F706B-D373-451B-B6E0-97C9D97957ED}" type="presParOf" srcId="{2A0CCD14-6C98-46FC-82BA-A6109CA4823F}" destId="{7298E186-B54E-4969-BFA6-5477CC8C6EB8}" srcOrd="6" destOrd="0" presId="urn:microsoft.com/office/officeart/2018/2/layout/IconCircleList"/>
    <dgm:cxn modelId="{7B8A5CED-3109-4651-A37D-82F5659B5079}" type="presParOf" srcId="{7298E186-B54E-4969-BFA6-5477CC8C6EB8}" destId="{99C54B88-1D00-4182-87EB-B87D448C9865}" srcOrd="0" destOrd="0" presId="urn:microsoft.com/office/officeart/2018/2/layout/IconCircleList"/>
    <dgm:cxn modelId="{1F161DC7-9C10-429A-A740-C710A134FF3A}" type="presParOf" srcId="{7298E186-B54E-4969-BFA6-5477CC8C6EB8}" destId="{9ED27637-160A-4316-BD35-B32C40CB3AC1}" srcOrd="1" destOrd="0" presId="urn:microsoft.com/office/officeart/2018/2/layout/IconCircleList"/>
    <dgm:cxn modelId="{FC266B8F-518B-4F23-A5B7-B0FB09D98349}" type="presParOf" srcId="{7298E186-B54E-4969-BFA6-5477CC8C6EB8}" destId="{3AC357C6-F889-4571-8BE9-78FB31C8BCF6}" srcOrd="2" destOrd="0" presId="urn:microsoft.com/office/officeart/2018/2/layout/IconCircleList"/>
    <dgm:cxn modelId="{14066A65-1790-409C-88C1-773C3D7FF9A8}" type="presParOf" srcId="{7298E186-B54E-4969-BFA6-5477CC8C6EB8}" destId="{9D1F95E4-45C9-4501-85EF-5AEB3BDAB14B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759921D-F256-41C6-8954-6846EBC711B3}" type="doc">
      <dgm:prSet loTypeId="urn:microsoft.com/office/officeart/2016/7/layout/VerticalHollowActionList" loCatId="List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385391DF-82B4-4154-AA2A-854A80B17F4C}">
      <dgm:prSet/>
      <dgm:spPr/>
      <dgm:t>
        <a:bodyPr/>
        <a:lstStyle/>
        <a:p>
          <a:r>
            <a:rPr lang="en-US"/>
            <a:t>Be</a:t>
          </a:r>
        </a:p>
      </dgm:t>
    </dgm:pt>
    <dgm:pt modelId="{06058A89-7527-454F-A06D-CD6C7D47A8FD}" type="parTrans" cxnId="{D9B7F1BE-CE38-48AA-A070-5FC302472D9A}">
      <dgm:prSet/>
      <dgm:spPr/>
      <dgm:t>
        <a:bodyPr/>
        <a:lstStyle/>
        <a:p>
          <a:endParaRPr lang="en-US"/>
        </a:p>
      </dgm:t>
    </dgm:pt>
    <dgm:pt modelId="{A1E29561-79D7-4E0F-B6C9-878964D3870C}" type="sibTrans" cxnId="{D9B7F1BE-CE38-48AA-A070-5FC302472D9A}">
      <dgm:prSet/>
      <dgm:spPr/>
      <dgm:t>
        <a:bodyPr/>
        <a:lstStyle/>
        <a:p>
          <a:endParaRPr lang="en-US"/>
        </a:p>
      </dgm:t>
    </dgm:pt>
    <dgm:pt modelId="{9BBE2FBE-46A4-4B3B-836D-83A6D5F60D7B}">
      <dgm:prSet/>
      <dgm:spPr/>
      <dgm:t>
        <a:bodyPr/>
        <a:lstStyle/>
        <a:p>
          <a:r>
            <a:rPr lang="en-US"/>
            <a:t>Be Authentic: Show genuine interest in others and their work.</a:t>
          </a:r>
        </a:p>
      </dgm:t>
    </dgm:pt>
    <dgm:pt modelId="{472365D0-3E47-4807-9E8D-2D65B101F55E}" type="parTrans" cxnId="{4D926FFF-9C29-46B3-85CA-0E667F022142}">
      <dgm:prSet/>
      <dgm:spPr/>
      <dgm:t>
        <a:bodyPr/>
        <a:lstStyle/>
        <a:p>
          <a:endParaRPr lang="en-US"/>
        </a:p>
      </dgm:t>
    </dgm:pt>
    <dgm:pt modelId="{468C4D59-564A-4F3F-966B-299B526262D7}" type="sibTrans" cxnId="{4D926FFF-9C29-46B3-85CA-0E667F022142}">
      <dgm:prSet/>
      <dgm:spPr/>
      <dgm:t>
        <a:bodyPr/>
        <a:lstStyle/>
        <a:p>
          <a:endParaRPr lang="en-US"/>
        </a:p>
      </dgm:t>
    </dgm:pt>
    <dgm:pt modelId="{6C3DB41E-F50F-4817-BDCB-65051BAFA481}">
      <dgm:prSet/>
      <dgm:spPr/>
      <dgm:t>
        <a:bodyPr/>
        <a:lstStyle/>
        <a:p>
          <a:r>
            <a:rPr lang="en-US"/>
            <a:t>Offer</a:t>
          </a:r>
        </a:p>
      </dgm:t>
    </dgm:pt>
    <dgm:pt modelId="{61A8403A-B159-49FA-AAE5-FCA0F5266193}" type="parTrans" cxnId="{046CCCE7-96F3-4D62-A76E-F3214B3ABF7F}">
      <dgm:prSet/>
      <dgm:spPr/>
      <dgm:t>
        <a:bodyPr/>
        <a:lstStyle/>
        <a:p>
          <a:endParaRPr lang="en-US"/>
        </a:p>
      </dgm:t>
    </dgm:pt>
    <dgm:pt modelId="{63932915-6F43-44F1-9F47-FCE34FEA1FF1}" type="sibTrans" cxnId="{046CCCE7-96F3-4D62-A76E-F3214B3ABF7F}">
      <dgm:prSet/>
      <dgm:spPr/>
      <dgm:t>
        <a:bodyPr/>
        <a:lstStyle/>
        <a:p>
          <a:endParaRPr lang="en-US"/>
        </a:p>
      </dgm:t>
    </dgm:pt>
    <dgm:pt modelId="{22B999CA-9BB0-43B8-865E-0763BE2CF171}">
      <dgm:prSet/>
      <dgm:spPr/>
      <dgm:t>
        <a:bodyPr/>
        <a:lstStyle/>
        <a:p>
          <a:r>
            <a:rPr lang="en-US"/>
            <a:t>Offer Help: Be willing to assist others whenever possible.</a:t>
          </a:r>
        </a:p>
      </dgm:t>
    </dgm:pt>
    <dgm:pt modelId="{6798B5FC-1CCE-4AFF-9C47-D1BABB21D2B5}" type="parTrans" cxnId="{07FB5A32-1D4B-44EC-B4CA-692FE220AF7F}">
      <dgm:prSet/>
      <dgm:spPr/>
      <dgm:t>
        <a:bodyPr/>
        <a:lstStyle/>
        <a:p>
          <a:endParaRPr lang="en-US"/>
        </a:p>
      </dgm:t>
    </dgm:pt>
    <dgm:pt modelId="{738A04F2-55F3-4890-A59C-926438B4EDE0}" type="sibTrans" cxnId="{07FB5A32-1D4B-44EC-B4CA-692FE220AF7F}">
      <dgm:prSet/>
      <dgm:spPr/>
      <dgm:t>
        <a:bodyPr/>
        <a:lstStyle/>
        <a:p>
          <a:endParaRPr lang="en-US"/>
        </a:p>
      </dgm:t>
    </dgm:pt>
    <dgm:pt modelId="{7CA020BD-D210-47B0-B8C7-8BF9B852C8CC}">
      <dgm:prSet/>
      <dgm:spPr/>
      <dgm:t>
        <a:bodyPr/>
        <a:lstStyle/>
        <a:p>
          <a:r>
            <a:rPr lang="en-US"/>
            <a:t>Follow Up</a:t>
          </a:r>
        </a:p>
      </dgm:t>
    </dgm:pt>
    <dgm:pt modelId="{55D4CD1B-7419-4059-A12B-F90C1DFBDAE0}" type="parTrans" cxnId="{F3FE995E-27E4-478B-8863-82F6C557F5B3}">
      <dgm:prSet/>
      <dgm:spPr/>
      <dgm:t>
        <a:bodyPr/>
        <a:lstStyle/>
        <a:p>
          <a:endParaRPr lang="en-US"/>
        </a:p>
      </dgm:t>
    </dgm:pt>
    <dgm:pt modelId="{7185A09B-930B-4BBC-968D-55C1965D92F1}" type="sibTrans" cxnId="{F3FE995E-27E4-478B-8863-82F6C557F5B3}">
      <dgm:prSet/>
      <dgm:spPr/>
      <dgm:t>
        <a:bodyPr/>
        <a:lstStyle/>
        <a:p>
          <a:endParaRPr lang="en-US"/>
        </a:p>
      </dgm:t>
    </dgm:pt>
    <dgm:pt modelId="{EF26933F-4C12-4156-8AF8-CF17841331C5}">
      <dgm:prSet/>
      <dgm:spPr/>
      <dgm:t>
        <a:bodyPr/>
        <a:lstStyle/>
        <a:p>
          <a:r>
            <a:rPr lang="en-US"/>
            <a:t>Follow Up: Stay in touch with your contacts and nurture the relationships over time.</a:t>
          </a:r>
        </a:p>
      </dgm:t>
    </dgm:pt>
    <dgm:pt modelId="{25A6DFE8-FAEF-4775-8591-C438692FFEA3}" type="parTrans" cxnId="{7927D335-F47F-4CC9-BAB2-615D6C022AF3}">
      <dgm:prSet/>
      <dgm:spPr/>
      <dgm:t>
        <a:bodyPr/>
        <a:lstStyle/>
        <a:p>
          <a:endParaRPr lang="en-US"/>
        </a:p>
      </dgm:t>
    </dgm:pt>
    <dgm:pt modelId="{08C7EF2C-D136-4E71-9AA3-808EADE76D67}" type="sibTrans" cxnId="{7927D335-F47F-4CC9-BAB2-615D6C022AF3}">
      <dgm:prSet/>
      <dgm:spPr/>
      <dgm:t>
        <a:bodyPr/>
        <a:lstStyle/>
        <a:p>
          <a:endParaRPr lang="en-US"/>
        </a:p>
      </dgm:t>
    </dgm:pt>
    <dgm:pt modelId="{64850DBA-45B8-49C5-A32D-A0390A37EFDC}">
      <dgm:prSet/>
      <dgm:spPr/>
      <dgm:t>
        <a:bodyPr/>
        <a:lstStyle/>
        <a:p>
          <a:r>
            <a:rPr lang="en-US"/>
            <a:t>Give Back</a:t>
          </a:r>
        </a:p>
      </dgm:t>
    </dgm:pt>
    <dgm:pt modelId="{CD377FE4-9D4A-4B0A-A115-3E6E41240464}" type="parTrans" cxnId="{3B08E596-D835-4A63-A84C-BACC45BFB08E}">
      <dgm:prSet/>
      <dgm:spPr/>
      <dgm:t>
        <a:bodyPr/>
        <a:lstStyle/>
        <a:p>
          <a:endParaRPr lang="en-US"/>
        </a:p>
      </dgm:t>
    </dgm:pt>
    <dgm:pt modelId="{36C464EC-40AF-4189-873C-E7371057DEEC}" type="sibTrans" cxnId="{3B08E596-D835-4A63-A84C-BACC45BFB08E}">
      <dgm:prSet/>
      <dgm:spPr/>
      <dgm:t>
        <a:bodyPr/>
        <a:lstStyle/>
        <a:p>
          <a:endParaRPr lang="en-US"/>
        </a:p>
      </dgm:t>
    </dgm:pt>
    <dgm:pt modelId="{C64A922D-A3B4-4DEC-9DF7-B6AB9BD385D6}">
      <dgm:prSet/>
      <dgm:spPr/>
      <dgm:t>
        <a:bodyPr/>
        <a:lstStyle/>
        <a:p>
          <a:r>
            <a:rPr lang="en-US"/>
            <a:t>Give Back: Look for ways to reciprocate and add value to the relationship. </a:t>
          </a:r>
        </a:p>
      </dgm:t>
    </dgm:pt>
    <dgm:pt modelId="{EC56DA04-F203-42A4-ADF0-4612450202CF}" type="parTrans" cxnId="{9E619C28-4F53-4305-B19D-03C9D0F6CBAE}">
      <dgm:prSet/>
      <dgm:spPr/>
      <dgm:t>
        <a:bodyPr/>
        <a:lstStyle/>
        <a:p>
          <a:endParaRPr lang="en-US"/>
        </a:p>
      </dgm:t>
    </dgm:pt>
    <dgm:pt modelId="{39CDA278-CEA8-42FF-B902-ACEA209029BF}" type="sibTrans" cxnId="{9E619C28-4F53-4305-B19D-03C9D0F6CBAE}">
      <dgm:prSet/>
      <dgm:spPr/>
      <dgm:t>
        <a:bodyPr/>
        <a:lstStyle/>
        <a:p>
          <a:endParaRPr lang="en-US"/>
        </a:p>
      </dgm:t>
    </dgm:pt>
    <dgm:pt modelId="{51B010FF-A65B-4083-81E7-BEFB93EE6876}" type="pres">
      <dgm:prSet presAssocID="{D759921D-F256-41C6-8954-6846EBC711B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D42C6E9-8054-4864-AA18-A4C862143239}" type="pres">
      <dgm:prSet presAssocID="{385391DF-82B4-4154-AA2A-854A80B17F4C}" presName="linNode" presStyleCnt="0"/>
      <dgm:spPr/>
    </dgm:pt>
    <dgm:pt modelId="{4BC24DF8-5873-42F0-9447-BA6A316D7959}" type="pres">
      <dgm:prSet presAssocID="{385391DF-82B4-4154-AA2A-854A80B17F4C}" presName="parentText" presStyleLbl="solidFgAcc1" presStyleIdx="0" presStyleCnt="4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F7EB6689-A079-4F91-AAA6-A00B869D2AC4}" type="pres">
      <dgm:prSet presAssocID="{385391DF-82B4-4154-AA2A-854A80B17F4C}" presName="descendantText" presStyleLbl="alignNode1" presStyleIdx="0" presStyleCnt="4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  <dgm:pt modelId="{96AEFA17-8A53-4248-A5C7-063FDBCC4031}" type="pres">
      <dgm:prSet presAssocID="{A1E29561-79D7-4E0F-B6C9-878964D3870C}" presName="sp" presStyleCnt="0"/>
      <dgm:spPr/>
    </dgm:pt>
    <dgm:pt modelId="{E33A7CCA-F059-492B-B4B7-8A1F0961343E}" type="pres">
      <dgm:prSet presAssocID="{6C3DB41E-F50F-4817-BDCB-65051BAFA481}" presName="linNode" presStyleCnt="0"/>
      <dgm:spPr/>
    </dgm:pt>
    <dgm:pt modelId="{EAD97722-19BC-49D7-82D1-14946EEC4152}" type="pres">
      <dgm:prSet presAssocID="{6C3DB41E-F50F-4817-BDCB-65051BAFA481}" presName="parentText" presStyleLbl="solidFgAcc1" presStyleIdx="1" presStyleCnt="4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FBB96486-A54B-46C9-A1AE-FD9457E03CC8}" type="pres">
      <dgm:prSet presAssocID="{6C3DB41E-F50F-4817-BDCB-65051BAFA481}" presName="descendantText" presStyleLbl="alignNode1" presStyleIdx="1" presStyleCnt="4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  <dgm:pt modelId="{6F5738C1-1EAC-4EA9-B61D-F07FBF767B0A}" type="pres">
      <dgm:prSet presAssocID="{63932915-6F43-44F1-9F47-FCE34FEA1FF1}" presName="sp" presStyleCnt="0"/>
      <dgm:spPr/>
    </dgm:pt>
    <dgm:pt modelId="{FD087DFC-47F1-4CB4-80E4-9A4AEFD02CD3}" type="pres">
      <dgm:prSet presAssocID="{7CA020BD-D210-47B0-B8C7-8BF9B852C8CC}" presName="linNode" presStyleCnt="0"/>
      <dgm:spPr/>
    </dgm:pt>
    <dgm:pt modelId="{4506C4EA-1DA0-42B7-B6B7-174228D4538B}" type="pres">
      <dgm:prSet presAssocID="{7CA020BD-D210-47B0-B8C7-8BF9B852C8CC}" presName="parentText" presStyleLbl="solidFgAcc1" presStyleIdx="2" presStyleCnt="4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7849E9FA-2948-4D0D-820E-C38F798D3D07}" type="pres">
      <dgm:prSet presAssocID="{7CA020BD-D210-47B0-B8C7-8BF9B852C8CC}" presName="descendantText" presStyleLbl="alignNode1" presStyleIdx="2" presStyleCnt="4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  <dgm:pt modelId="{F9B1B640-E11B-4B5E-8E36-B36E8FBA4AEF}" type="pres">
      <dgm:prSet presAssocID="{7185A09B-930B-4BBC-968D-55C1965D92F1}" presName="sp" presStyleCnt="0"/>
      <dgm:spPr/>
    </dgm:pt>
    <dgm:pt modelId="{B33AEA4A-D553-4B92-8A47-FFF6AFFB4CDC}" type="pres">
      <dgm:prSet presAssocID="{64850DBA-45B8-49C5-A32D-A0390A37EFDC}" presName="linNode" presStyleCnt="0"/>
      <dgm:spPr/>
    </dgm:pt>
    <dgm:pt modelId="{5374D20C-1D87-4F61-88F2-250B129BD66C}" type="pres">
      <dgm:prSet presAssocID="{64850DBA-45B8-49C5-A32D-A0390A37EFDC}" presName="parentText" presStyleLbl="solidFgAcc1" presStyleIdx="3" presStyleCnt="4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7F0948C2-E97B-488F-BB37-283C99BD5FA5}" type="pres">
      <dgm:prSet presAssocID="{64850DBA-45B8-49C5-A32D-A0390A37EFDC}" presName="descendantText" presStyleLbl="alignNode1" presStyleIdx="3" presStyleCnt="4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</dgm:ptLst>
  <dgm:cxnLst>
    <dgm:cxn modelId="{8129F61B-5E95-4AE4-85D0-0D28D628C8FB}" type="presOf" srcId="{C64A922D-A3B4-4DEC-9DF7-B6AB9BD385D6}" destId="{7F0948C2-E97B-488F-BB37-283C99BD5FA5}" srcOrd="0" destOrd="0" presId="urn:microsoft.com/office/officeart/2016/7/layout/VerticalHollowActionList"/>
    <dgm:cxn modelId="{07FB5A32-1D4B-44EC-B4CA-692FE220AF7F}" srcId="{6C3DB41E-F50F-4817-BDCB-65051BAFA481}" destId="{22B999CA-9BB0-43B8-865E-0763BE2CF171}" srcOrd="0" destOrd="0" parTransId="{6798B5FC-1CCE-4AFF-9C47-D1BABB21D2B5}" sibTransId="{738A04F2-55F3-4890-A59C-926438B4EDE0}"/>
    <dgm:cxn modelId="{4D926FFF-9C29-46B3-85CA-0E667F022142}" srcId="{385391DF-82B4-4154-AA2A-854A80B17F4C}" destId="{9BBE2FBE-46A4-4B3B-836D-83A6D5F60D7B}" srcOrd="0" destOrd="0" parTransId="{472365D0-3E47-4807-9E8D-2D65B101F55E}" sibTransId="{468C4D59-564A-4F3F-966B-299B526262D7}"/>
    <dgm:cxn modelId="{20F011C0-99BA-45DF-B64A-EE5BC2F88C93}" type="presOf" srcId="{9BBE2FBE-46A4-4B3B-836D-83A6D5F60D7B}" destId="{F7EB6689-A079-4F91-AAA6-A00B869D2AC4}" srcOrd="0" destOrd="0" presId="urn:microsoft.com/office/officeart/2016/7/layout/VerticalHollowActionList"/>
    <dgm:cxn modelId="{0A114FDD-7E71-4CC5-A69C-178479D87589}" type="presOf" srcId="{385391DF-82B4-4154-AA2A-854A80B17F4C}" destId="{4BC24DF8-5873-42F0-9447-BA6A316D7959}" srcOrd="0" destOrd="0" presId="urn:microsoft.com/office/officeart/2016/7/layout/VerticalHollowActionList"/>
    <dgm:cxn modelId="{046CCCE7-96F3-4D62-A76E-F3214B3ABF7F}" srcId="{D759921D-F256-41C6-8954-6846EBC711B3}" destId="{6C3DB41E-F50F-4817-BDCB-65051BAFA481}" srcOrd="1" destOrd="0" parTransId="{61A8403A-B159-49FA-AAE5-FCA0F5266193}" sibTransId="{63932915-6F43-44F1-9F47-FCE34FEA1FF1}"/>
    <dgm:cxn modelId="{A8EAA108-8013-4A30-85E1-C611A977856A}" type="presOf" srcId="{7CA020BD-D210-47B0-B8C7-8BF9B852C8CC}" destId="{4506C4EA-1DA0-42B7-B6B7-174228D4538B}" srcOrd="0" destOrd="0" presId="urn:microsoft.com/office/officeart/2016/7/layout/VerticalHollowActionList"/>
    <dgm:cxn modelId="{9E619C28-4F53-4305-B19D-03C9D0F6CBAE}" srcId="{64850DBA-45B8-49C5-A32D-A0390A37EFDC}" destId="{C64A922D-A3B4-4DEC-9DF7-B6AB9BD385D6}" srcOrd="0" destOrd="0" parTransId="{EC56DA04-F203-42A4-ADF0-4612450202CF}" sibTransId="{39CDA278-CEA8-42FF-B902-ACEA209029BF}"/>
    <dgm:cxn modelId="{5DEF2C6E-2DAB-46E5-B03F-3F170946ACA8}" type="presOf" srcId="{6C3DB41E-F50F-4817-BDCB-65051BAFA481}" destId="{EAD97722-19BC-49D7-82D1-14946EEC4152}" srcOrd="0" destOrd="0" presId="urn:microsoft.com/office/officeart/2016/7/layout/VerticalHollowActionList"/>
    <dgm:cxn modelId="{F3FE995E-27E4-478B-8863-82F6C557F5B3}" srcId="{D759921D-F256-41C6-8954-6846EBC711B3}" destId="{7CA020BD-D210-47B0-B8C7-8BF9B852C8CC}" srcOrd="2" destOrd="0" parTransId="{55D4CD1B-7419-4059-A12B-F90C1DFBDAE0}" sibTransId="{7185A09B-930B-4BBC-968D-55C1965D92F1}"/>
    <dgm:cxn modelId="{7927D335-F47F-4CC9-BAB2-615D6C022AF3}" srcId="{7CA020BD-D210-47B0-B8C7-8BF9B852C8CC}" destId="{EF26933F-4C12-4156-8AF8-CF17841331C5}" srcOrd="0" destOrd="0" parTransId="{25A6DFE8-FAEF-4775-8591-C438692FFEA3}" sibTransId="{08C7EF2C-D136-4E71-9AA3-808EADE76D67}"/>
    <dgm:cxn modelId="{6EB50842-443A-457D-9ECE-90B353970B3C}" type="presOf" srcId="{D759921D-F256-41C6-8954-6846EBC711B3}" destId="{51B010FF-A65B-4083-81E7-BEFB93EE6876}" srcOrd="0" destOrd="0" presId="urn:microsoft.com/office/officeart/2016/7/layout/VerticalHollowActionList"/>
    <dgm:cxn modelId="{3B08E596-D835-4A63-A84C-BACC45BFB08E}" srcId="{D759921D-F256-41C6-8954-6846EBC711B3}" destId="{64850DBA-45B8-49C5-A32D-A0390A37EFDC}" srcOrd="3" destOrd="0" parTransId="{CD377FE4-9D4A-4B0A-A115-3E6E41240464}" sibTransId="{36C464EC-40AF-4189-873C-E7371057DEEC}"/>
    <dgm:cxn modelId="{DF648D3A-3C02-43B6-B36C-01562E9F85F0}" type="presOf" srcId="{EF26933F-4C12-4156-8AF8-CF17841331C5}" destId="{7849E9FA-2948-4D0D-820E-C38F798D3D07}" srcOrd="0" destOrd="0" presId="urn:microsoft.com/office/officeart/2016/7/layout/VerticalHollowActionList"/>
    <dgm:cxn modelId="{D3EA5D44-EC43-4673-BDC5-B2C9A5377F82}" type="presOf" srcId="{64850DBA-45B8-49C5-A32D-A0390A37EFDC}" destId="{5374D20C-1D87-4F61-88F2-250B129BD66C}" srcOrd="0" destOrd="0" presId="urn:microsoft.com/office/officeart/2016/7/layout/VerticalHollowActionList"/>
    <dgm:cxn modelId="{D9B7F1BE-CE38-48AA-A070-5FC302472D9A}" srcId="{D759921D-F256-41C6-8954-6846EBC711B3}" destId="{385391DF-82B4-4154-AA2A-854A80B17F4C}" srcOrd="0" destOrd="0" parTransId="{06058A89-7527-454F-A06D-CD6C7D47A8FD}" sibTransId="{A1E29561-79D7-4E0F-B6C9-878964D3870C}"/>
    <dgm:cxn modelId="{BDB2BB0C-6ED8-45B5-BD5B-40415CDE0C3B}" type="presOf" srcId="{22B999CA-9BB0-43B8-865E-0763BE2CF171}" destId="{FBB96486-A54B-46C9-A1AE-FD9457E03CC8}" srcOrd="0" destOrd="0" presId="urn:microsoft.com/office/officeart/2016/7/layout/VerticalHollowActionList"/>
    <dgm:cxn modelId="{1DA17B9C-3BC2-4827-8A09-027B3581A52A}" type="presParOf" srcId="{51B010FF-A65B-4083-81E7-BEFB93EE6876}" destId="{DD42C6E9-8054-4864-AA18-A4C862143239}" srcOrd="0" destOrd="0" presId="urn:microsoft.com/office/officeart/2016/7/layout/VerticalHollowActionList"/>
    <dgm:cxn modelId="{D19D80A4-EC16-49EA-B4FA-7FD07212DCB2}" type="presParOf" srcId="{DD42C6E9-8054-4864-AA18-A4C862143239}" destId="{4BC24DF8-5873-42F0-9447-BA6A316D7959}" srcOrd="0" destOrd="0" presId="urn:microsoft.com/office/officeart/2016/7/layout/VerticalHollowActionList"/>
    <dgm:cxn modelId="{29725D62-02A4-4785-9646-E6FD3C867A6B}" type="presParOf" srcId="{DD42C6E9-8054-4864-AA18-A4C862143239}" destId="{F7EB6689-A079-4F91-AAA6-A00B869D2AC4}" srcOrd="1" destOrd="0" presId="urn:microsoft.com/office/officeart/2016/7/layout/VerticalHollowActionList"/>
    <dgm:cxn modelId="{DFF871B0-7358-4222-87AC-72136B34B5D5}" type="presParOf" srcId="{51B010FF-A65B-4083-81E7-BEFB93EE6876}" destId="{96AEFA17-8A53-4248-A5C7-063FDBCC4031}" srcOrd="1" destOrd="0" presId="urn:microsoft.com/office/officeart/2016/7/layout/VerticalHollowActionList"/>
    <dgm:cxn modelId="{725FA88B-5A20-4752-942C-D24174D2E036}" type="presParOf" srcId="{51B010FF-A65B-4083-81E7-BEFB93EE6876}" destId="{E33A7CCA-F059-492B-B4B7-8A1F0961343E}" srcOrd="2" destOrd="0" presId="urn:microsoft.com/office/officeart/2016/7/layout/VerticalHollowActionList"/>
    <dgm:cxn modelId="{3BEE91AD-E2AF-485A-93CF-74278BC84775}" type="presParOf" srcId="{E33A7CCA-F059-492B-B4B7-8A1F0961343E}" destId="{EAD97722-19BC-49D7-82D1-14946EEC4152}" srcOrd="0" destOrd="0" presId="urn:microsoft.com/office/officeart/2016/7/layout/VerticalHollowActionList"/>
    <dgm:cxn modelId="{BEEA43F5-17CE-4E55-88D4-E6D11B5C5A23}" type="presParOf" srcId="{E33A7CCA-F059-492B-B4B7-8A1F0961343E}" destId="{FBB96486-A54B-46C9-A1AE-FD9457E03CC8}" srcOrd="1" destOrd="0" presId="urn:microsoft.com/office/officeart/2016/7/layout/VerticalHollowActionList"/>
    <dgm:cxn modelId="{195D6A4C-BEFA-458E-8F6F-C33A47598A71}" type="presParOf" srcId="{51B010FF-A65B-4083-81E7-BEFB93EE6876}" destId="{6F5738C1-1EAC-4EA9-B61D-F07FBF767B0A}" srcOrd="3" destOrd="0" presId="urn:microsoft.com/office/officeart/2016/7/layout/VerticalHollowActionList"/>
    <dgm:cxn modelId="{17B47F7B-743B-494B-B6E7-4FF1BB7BC1D2}" type="presParOf" srcId="{51B010FF-A65B-4083-81E7-BEFB93EE6876}" destId="{FD087DFC-47F1-4CB4-80E4-9A4AEFD02CD3}" srcOrd="4" destOrd="0" presId="urn:microsoft.com/office/officeart/2016/7/layout/VerticalHollowActionList"/>
    <dgm:cxn modelId="{AE4A3A8F-2B11-4E59-B29E-0BBA37708EE5}" type="presParOf" srcId="{FD087DFC-47F1-4CB4-80E4-9A4AEFD02CD3}" destId="{4506C4EA-1DA0-42B7-B6B7-174228D4538B}" srcOrd="0" destOrd="0" presId="urn:microsoft.com/office/officeart/2016/7/layout/VerticalHollowActionList"/>
    <dgm:cxn modelId="{E52B6BC3-61F6-47C4-9384-C28CFA45EF9F}" type="presParOf" srcId="{FD087DFC-47F1-4CB4-80E4-9A4AEFD02CD3}" destId="{7849E9FA-2948-4D0D-820E-C38F798D3D07}" srcOrd="1" destOrd="0" presId="urn:microsoft.com/office/officeart/2016/7/layout/VerticalHollowActionList"/>
    <dgm:cxn modelId="{10275D99-6B78-40EC-9CAC-131DF83E42A9}" type="presParOf" srcId="{51B010FF-A65B-4083-81E7-BEFB93EE6876}" destId="{F9B1B640-E11B-4B5E-8E36-B36E8FBA4AEF}" srcOrd="5" destOrd="0" presId="urn:microsoft.com/office/officeart/2016/7/layout/VerticalHollowActionList"/>
    <dgm:cxn modelId="{17ED0F11-1A13-429C-9401-F4DA4EFF7C97}" type="presParOf" srcId="{51B010FF-A65B-4083-81E7-BEFB93EE6876}" destId="{B33AEA4A-D553-4B92-8A47-FFF6AFFB4CDC}" srcOrd="6" destOrd="0" presId="urn:microsoft.com/office/officeart/2016/7/layout/VerticalHollowActionList"/>
    <dgm:cxn modelId="{72F79550-93EA-4204-AB76-A0EB2DE7B223}" type="presParOf" srcId="{B33AEA4A-D553-4B92-8A47-FFF6AFFB4CDC}" destId="{5374D20C-1D87-4F61-88F2-250B129BD66C}" srcOrd="0" destOrd="0" presId="urn:microsoft.com/office/officeart/2016/7/layout/VerticalHollowActionList"/>
    <dgm:cxn modelId="{0774AC95-7ABD-491B-A8A3-F2EAD5B0A9B5}" type="presParOf" srcId="{B33AEA4A-D553-4B92-8A47-FFF6AFFB4CDC}" destId="{7F0948C2-E97B-488F-BB37-283C99BD5FA5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161A153-4234-4840-96AC-6E91450B20C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E839331A-70DF-4B2C-8186-D377D0ED262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i="0" baseline="0"/>
            <a:t>Definition:</a:t>
          </a:r>
          <a:r>
            <a:rPr lang="en-US" sz="1600" b="0" i="0" baseline="0"/>
            <a:t> A system that outlines reporting relationships and levels of authority within a company.</a:t>
          </a:r>
          <a:endParaRPr lang="en-US" sz="1600"/>
        </a:p>
      </dgm:t>
    </dgm:pt>
    <dgm:pt modelId="{828523C6-4416-4968-93E4-115AD9165D92}" type="parTrans" cxnId="{303851E7-B525-4CAF-A99C-D3397533D200}">
      <dgm:prSet/>
      <dgm:spPr/>
      <dgm:t>
        <a:bodyPr/>
        <a:lstStyle/>
        <a:p>
          <a:endParaRPr lang="en-US" sz="2000"/>
        </a:p>
      </dgm:t>
    </dgm:pt>
    <dgm:pt modelId="{6EA2A3AF-6489-46E0-953E-FCE1BE7E2318}" type="sibTrans" cxnId="{303851E7-B525-4CAF-A99C-D3397533D200}">
      <dgm:prSet/>
      <dgm:spPr/>
      <dgm:t>
        <a:bodyPr/>
        <a:lstStyle/>
        <a:p>
          <a:endParaRPr lang="en-US" sz="2000"/>
        </a:p>
      </dgm:t>
    </dgm:pt>
    <dgm:pt modelId="{9EC73410-8EF0-49AC-8C93-F60D973CA59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i="0" baseline="0"/>
            <a:t>The Chain of Command:</a:t>
          </a:r>
          <a:r>
            <a:rPr lang="en-US" sz="1600" b="0" i="0" baseline="0"/>
            <a:t> Visual representation of who reports to whom.</a:t>
          </a:r>
          <a:endParaRPr lang="en-US" sz="1600"/>
        </a:p>
      </dgm:t>
    </dgm:pt>
    <dgm:pt modelId="{EE98D115-EC9B-4DBF-85A3-1AECC28F129D}" type="parTrans" cxnId="{EF72D738-901F-4F50-81E7-98EBACDB7201}">
      <dgm:prSet/>
      <dgm:spPr/>
      <dgm:t>
        <a:bodyPr/>
        <a:lstStyle/>
        <a:p>
          <a:endParaRPr lang="en-US" sz="2000"/>
        </a:p>
      </dgm:t>
    </dgm:pt>
    <dgm:pt modelId="{8F2FAD5C-1E17-4FBB-B6FD-557D2341471D}" type="sibTrans" cxnId="{EF72D738-901F-4F50-81E7-98EBACDB7201}">
      <dgm:prSet/>
      <dgm:spPr/>
      <dgm:t>
        <a:bodyPr/>
        <a:lstStyle/>
        <a:p>
          <a:endParaRPr lang="en-US" sz="2000"/>
        </a:p>
      </dgm:t>
    </dgm:pt>
    <dgm:pt modelId="{6BF63B81-7343-41DD-990F-41B31522063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i="0" baseline="0"/>
            <a:t>Why It Matters:</a:t>
          </a:r>
          <a:r>
            <a:rPr lang="en-US" sz="1600" b="0" i="0" baseline="0"/>
            <a:t> Understanding the hierarchy helps you know where you fit in, who to go to for help, and how decisions are made. </a:t>
          </a:r>
          <a:endParaRPr lang="en-US" sz="1600"/>
        </a:p>
      </dgm:t>
    </dgm:pt>
    <dgm:pt modelId="{FCCB9384-8E7B-417C-A591-170B94F7A45F}" type="parTrans" cxnId="{1CA7692D-AB1D-4B88-A553-8CADFFB99C8E}">
      <dgm:prSet/>
      <dgm:spPr/>
      <dgm:t>
        <a:bodyPr/>
        <a:lstStyle/>
        <a:p>
          <a:endParaRPr lang="en-US" sz="2000"/>
        </a:p>
      </dgm:t>
    </dgm:pt>
    <dgm:pt modelId="{05A8D5DA-D63E-4B2A-A7B1-C51EFEE8E191}" type="sibTrans" cxnId="{1CA7692D-AB1D-4B88-A553-8CADFFB99C8E}">
      <dgm:prSet/>
      <dgm:spPr/>
      <dgm:t>
        <a:bodyPr/>
        <a:lstStyle/>
        <a:p>
          <a:endParaRPr lang="en-US" sz="2000"/>
        </a:p>
      </dgm:t>
    </dgm:pt>
    <dgm:pt modelId="{8199FD86-541B-4095-9058-429322663F46}" type="pres">
      <dgm:prSet presAssocID="{D161A153-4234-4840-96AC-6E91450B20CA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E9DB27-7B3C-4D46-8722-559032D93747}" type="pres">
      <dgm:prSet presAssocID="{E839331A-70DF-4B2C-8186-D377D0ED262B}" presName="compNode" presStyleCnt="0"/>
      <dgm:spPr/>
    </dgm:pt>
    <dgm:pt modelId="{6B808829-A259-4F0B-839F-4DC2BB1AF3D9}" type="pres">
      <dgm:prSet presAssocID="{E839331A-70DF-4B2C-8186-D377D0ED262B}" presName="bgRect" presStyleLbl="bgShp" presStyleIdx="0" presStyleCnt="3"/>
      <dgm:spPr/>
    </dgm:pt>
    <dgm:pt modelId="{C1626A3F-8FF1-4E8F-93D7-E1F7E516EB24}" type="pres">
      <dgm:prSet presAssocID="{E839331A-70DF-4B2C-8186-D377D0ED262B}" presName="iconRect" presStyleLbl="node1" presStyleIdx="0" presStyleCnt="3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F277CF25-2981-4B6F-ABD8-572BE823F009}" type="pres">
      <dgm:prSet presAssocID="{E839331A-70DF-4B2C-8186-D377D0ED262B}" presName="spaceRect" presStyleCnt="0"/>
      <dgm:spPr/>
    </dgm:pt>
    <dgm:pt modelId="{C4209130-12EF-45CA-B855-BD7708F988AA}" type="pres">
      <dgm:prSet presAssocID="{E839331A-70DF-4B2C-8186-D377D0ED262B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1A16ADE-BA43-4163-82EE-63A46D66A971}" type="pres">
      <dgm:prSet presAssocID="{6EA2A3AF-6489-46E0-953E-FCE1BE7E2318}" presName="sibTrans" presStyleCnt="0"/>
      <dgm:spPr/>
    </dgm:pt>
    <dgm:pt modelId="{4BBC1D64-9603-4711-90C5-D81B58C3816B}" type="pres">
      <dgm:prSet presAssocID="{9EC73410-8EF0-49AC-8C93-F60D973CA595}" presName="compNode" presStyleCnt="0"/>
      <dgm:spPr/>
    </dgm:pt>
    <dgm:pt modelId="{8F92904D-B6EA-4C73-9A31-24711FA7B002}" type="pres">
      <dgm:prSet presAssocID="{9EC73410-8EF0-49AC-8C93-F60D973CA595}" presName="bgRect" presStyleLbl="bgShp" presStyleIdx="1" presStyleCnt="3"/>
      <dgm:spPr/>
    </dgm:pt>
    <dgm:pt modelId="{FA14FF0A-4593-4485-928B-EA7EFB14D961}" type="pres">
      <dgm:prSet presAssocID="{9EC73410-8EF0-49AC-8C93-F60D973CA59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CF93F65C-3C1B-4730-9D33-F8F382CBD1C5}" type="pres">
      <dgm:prSet presAssocID="{9EC73410-8EF0-49AC-8C93-F60D973CA595}" presName="spaceRect" presStyleCnt="0"/>
      <dgm:spPr/>
    </dgm:pt>
    <dgm:pt modelId="{336C8410-D5D9-4D02-88B7-45C1F27D6042}" type="pres">
      <dgm:prSet presAssocID="{9EC73410-8EF0-49AC-8C93-F60D973CA595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38EEF69-EF9C-4A31-9334-48AB7EF97B77}" type="pres">
      <dgm:prSet presAssocID="{8F2FAD5C-1E17-4FBB-B6FD-557D2341471D}" presName="sibTrans" presStyleCnt="0"/>
      <dgm:spPr/>
    </dgm:pt>
    <dgm:pt modelId="{821AC5B4-9E66-4D35-87BD-79106478243F}" type="pres">
      <dgm:prSet presAssocID="{6BF63B81-7343-41DD-990F-41B315220638}" presName="compNode" presStyleCnt="0"/>
      <dgm:spPr/>
    </dgm:pt>
    <dgm:pt modelId="{35260A24-A95A-4756-AF38-F05837D986E8}" type="pres">
      <dgm:prSet presAssocID="{6BF63B81-7343-41DD-990F-41B315220638}" presName="bgRect" presStyleLbl="bgShp" presStyleIdx="2" presStyleCnt="3"/>
      <dgm:spPr/>
    </dgm:pt>
    <dgm:pt modelId="{F6385A46-E2AD-4370-A191-79B3ADE329E3}" type="pres">
      <dgm:prSet presAssocID="{6BF63B81-7343-41DD-990F-41B31522063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aptain"/>
        </a:ext>
      </dgm:extLst>
    </dgm:pt>
    <dgm:pt modelId="{673F7432-868B-4E63-8C39-97A486A20997}" type="pres">
      <dgm:prSet presAssocID="{6BF63B81-7343-41DD-990F-41B315220638}" presName="spaceRect" presStyleCnt="0"/>
      <dgm:spPr/>
    </dgm:pt>
    <dgm:pt modelId="{ECFC938F-48CA-40ED-B1E6-015644A4AE0B}" type="pres">
      <dgm:prSet presAssocID="{6BF63B81-7343-41DD-990F-41B315220638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1CA7692D-AB1D-4B88-A553-8CADFFB99C8E}" srcId="{D161A153-4234-4840-96AC-6E91450B20CA}" destId="{6BF63B81-7343-41DD-990F-41B315220638}" srcOrd="2" destOrd="0" parTransId="{FCCB9384-8E7B-417C-A591-170B94F7A45F}" sibTransId="{05A8D5DA-D63E-4B2A-A7B1-C51EFEE8E191}"/>
    <dgm:cxn modelId="{67A85CFD-3392-4691-B083-CC620F6204B7}" type="presOf" srcId="{9EC73410-8EF0-49AC-8C93-F60D973CA595}" destId="{336C8410-D5D9-4D02-88B7-45C1F27D6042}" srcOrd="0" destOrd="0" presId="urn:microsoft.com/office/officeart/2018/2/layout/IconVerticalSolidList"/>
    <dgm:cxn modelId="{573F6069-17BB-4A48-A969-C8829F92D000}" type="presOf" srcId="{D161A153-4234-4840-96AC-6E91450B20CA}" destId="{8199FD86-541B-4095-9058-429322663F46}" srcOrd="0" destOrd="0" presId="urn:microsoft.com/office/officeart/2018/2/layout/IconVerticalSolidList"/>
    <dgm:cxn modelId="{EF72D738-901F-4F50-81E7-98EBACDB7201}" srcId="{D161A153-4234-4840-96AC-6E91450B20CA}" destId="{9EC73410-8EF0-49AC-8C93-F60D973CA595}" srcOrd="1" destOrd="0" parTransId="{EE98D115-EC9B-4DBF-85A3-1AECC28F129D}" sibTransId="{8F2FAD5C-1E17-4FBB-B6FD-557D2341471D}"/>
    <dgm:cxn modelId="{2CD6FC8A-D83D-4A84-8C9B-A0CFAA3646E0}" type="presOf" srcId="{6BF63B81-7343-41DD-990F-41B315220638}" destId="{ECFC938F-48CA-40ED-B1E6-015644A4AE0B}" srcOrd="0" destOrd="0" presId="urn:microsoft.com/office/officeart/2018/2/layout/IconVerticalSolidList"/>
    <dgm:cxn modelId="{0599B90E-D438-46E3-9FD0-063AA242C20C}" type="presOf" srcId="{E839331A-70DF-4B2C-8186-D377D0ED262B}" destId="{C4209130-12EF-45CA-B855-BD7708F988AA}" srcOrd="0" destOrd="0" presId="urn:microsoft.com/office/officeart/2018/2/layout/IconVerticalSolidList"/>
    <dgm:cxn modelId="{303851E7-B525-4CAF-A99C-D3397533D200}" srcId="{D161A153-4234-4840-96AC-6E91450B20CA}" destId="{E839331A-70DF-4B2C-8186-D377D0ED262B}" srcOrd="0" destOrd="0" parTransId="{828523C6-4416-4968-93E4-115AD9165D92}" sibTransId="{6EA2A3AF-6489-46E0-953E-FCE1BE7E2318}"/>
    <dgm:cxn modelId="{2C822CEA-51BD-4507-92DD-2197D29E2005}" type="presParOf" srcId="{8199FD86-541B-4095-9058-429322663F46}" destId="{6CE9DB27-7B3C-4D46-8722-559032D93747}" srcOrd="0" destOrd="0" presId="urn:microsoft.com/office/officeart/2018/2/layout/IconVerticalSolidList"/>
    <dgm:cxn modelId="{4C3AA605-EB57-4BCE-9AB9-A5349F2337E1}" type="presParOf" srcId="{6CE9DB27-7B3C-4D46-8722-559032D93747}" destId="{6B808829-A259-4F0B-839F-4DC2BB1AF3D9}" srcOrd="0" destOrd="0" presId="urn:microsoft.com/office/officeart/2018/2/layout/IconVerticalSolidList"/>
    <dgm:cxn modelId="{94005C0D-984E-425F-89A5-A10386548D53}" type="presParOf" srcId="{6CE9DB27-7B3C-4D46-8722-559032D93747}" destId="{C1626A3F-8FF1-4E8F-93D7-E1F7E516EB24}" srcOrd="1" destOrd="0" presId="urn:microsoft.com/office/officeart/2018/2/layout/IconVerticalSolidList"/>
    <dgm:cxn modelId="{7660CB95-423F-4ADF-BA39-0DBBEA12FA44}" type="presParOf" srcId="{6CE9DB27-7B3C-4D46-8722-559032D93747}" destId="{F277CF25-2981-4B6F-ABD8-572BE823F009}" srcOrd="2" destOrd="0" presId="urn:microsoft.com/office/officeart/2018/2/layout/IconVerticalSolidList"/>
    <dgm:cxn modelId="{50B6A98B-767C-4FF7-AD76-A75ADCDF75A2}" type="presParOf" srcId="{6CE9DB27-7B3C-4D46-8722-559032D93747}" destId="{C4209130-12EF-45CA-B855-BD7708F988AA}" srcOrd="3" destOrd="0" presId="urn:microsoft.com/office/officeart/2018/2/layout/IconVerticalSolidList"/>
    <dgm:cxn modelId="{D65D83CF-A9E7-4431-9EC4-5ED65232D490}" type="presParOf" srcId="{8199FD86-541B-4095-9058-429322663F46}" destId="{C1A16ADE-BA43-4163-82EE-63A46D66A971}" srcOrd="1" destOrd="0" presId="urn:microsoft.com/office/officeart/2018/2/layout/IconVerticalSolidList"/>
    <dgm:cxn modelId="{D087C0CD-D59C-4E0A-93DE-9B13EBEAE105}" type="presParOf" srcId="{8199FD86-541B-4095-9058-429322663F46}" destId="{4BBC1D64-9603-4711-90C5-D81B58C3816B}" srcOrd="2" destOrd="0" presId="urn:microsoft.com/office/officeart/2018/2/layout/IconVerticalSolidList"/>
    <dgm:cxn modelId="{17A16663-D118-42DB-BCB0-9B91DB5A36C2}" type="presParOf" srcId="{4BBC1D64-9603-4711-90C5-D81B58C3816B}" destId="{8F92904D-B6EA-4C73-9A31-24711FA7B002}" srcOrd="0" destOrd="0" presId="urn:microsoft.com/office/officeart/2018/2/layout/IconVerticalSolidList"/>
    <dgm:cxn modelId="{9E04093A-BFD9-4AE3-9A33-7BE83F7565EC}" type="presParOf" srcId="{4BBC1D64-9603-4711-90C5-D81B58C3816B}" destId="{FA14FF0A-4593-4485-928B-EA7EFB14D961}" srcOrd="1" destOrd="0" presId="urn:microsoft.com/office/officeart/2018/2/layout/IconVerticalSolidList"/>
    <dgm:cxn modelId="{0A0D5B90-03BE-4FBC-91E0-7A3ED13863AB}" type="presParOf" srcId="{4BBC1D64-9603-4711-90C5-D81B58C3816B}" destId="{CF93F65C-3C1B-4730-9D33-F8F382CBD1C5}" srcOrd="2" destOrd="0" presId="urn:microsoft.com/office/officeart/2018/2/layout/IconVerticalSolidList"/>
    <dgm:cxn modelId="{C3CA4146-5AF9-4AD5-8589-25F27EE11436}" type="presParOf" srcId="{4BBC1D64-9603-4711-90C5-D81B58C3816B}" destId="{336C8410-D5D9-4D02-88B7-45C1F27D6042}" srcOrd="3" destOrd="0" presId="urn:microsoft.com/office/officeart/2018/2/layout/IconVerticalSolidList"/>
    <dgm:cxn modelId="{8EB636CB-BF12-4430-90EB-3C1700EC70AE}" type="presParOf" srcId="{8199FD86-541B-4095-9058-429322663F46}" destId="{D38EEF69-EF9C-4A31-9334-48AB7EF97B77}" srcOrd="3" destOrd="0" presId="urn:microsoft.com/office/officeart/2018/2/layout/IconVerticalSolidList"/>
    <dgm:cxn modelId="{59DE70D9-604B-4CCF-8AB2-341216892F0F}" type="presParOf" srcId="{8199FD86-541B-4095-9058-429322663F46}" destId="{821AC5B4-9E66-4D35-87BD-79106478243F}" srcOrd="4" destOrd="0" presId="urn:microsoft.com/office/officeart/2018/2/layout/IconVerticalSolidList"/>
    <dgm:cxn modelId="{BC3A631C-8C51-456B-9515-CA02AFE17DE1}" type="presParOf" srcId="{821AC5B4-9E66-4D35-87BD-79106478243F}" destId="{35260A24-A95A-4756-AF38-F05837D986E8}" srcOrd="0" destOrd="0" presId="urn:microsoft.com/office/officeart/2018/2/layout/IconVerticalSolidList"/>
    <dgm:cxn modelId="{037F5EED-A211-40C3-BDF2-99C829E91A39}" type="presParOf" srcId="{821AC5B4-9E66-4D35-87BD-79106478243F}" destId="{F6385A46-E2AD-4370-A191-79B3ADE329E3}" srcOrd="1" destOrd="0" presId="urn:microsoft.com/office/officeart/2018/2/layout/IconVerticalSolidList"/>
    <dgm:cxn modelId="{0A1B9248-5959-4A15-A6BB-997003F5EB71}" type="presParOf" srcId="{821AC5B4-9E66-4D35-87BD-79106478243F}" destId="{673F7432-868B-4E63-8C39-97A486A20997}" srcOrd="2" destOrd="0" presId="urn:microsoft.com/office/officeart/2018/2/layout/IconVerticalSolidList"/>
    <dgm:cxn modelId="{EAA41A3C-A464-4C96-9593-DDFCE89C9670}" type="presParOf" srcId="{821AC5B4-9E66-4D35-87BD-79106478243F}" destId="{ECFC938F-48CA-40ED-B1E6-015644A4AE0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B10CAB4-8A20-4746-960A-79FA5E4390AD}" type="doc">
      <dgm:prSet loTypeId="urn:microsoft.com/office/officeart/2018/2/layout/IconVerticalSolidList" loCatId="icon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921873C-CFCC-40EB-AA30-4977778B88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Hierarchical:</a:t>
          </a:r>
          <a:r>
            <a:rPr lang="en-US" b="0" i="0" baseline="0"/>
            <a:t> Traditional top-down structure with clear levels of authority.</a:t>
          </a:r>
          <a:endParaRPr lang="en-US"/>
        </a:p>
      </dgm:t>
    </dgm:pt>
    <dgm:pt modelId="{4F49A492-3CC9-4051-8284-3628F1EDAFFC}" type="parTrans" cxnId="{F278C55C-D909-4DAB-B17A-F630DF6C3074}">
      <dgm:prSet/>
      <dgm:spPr/>
      <dgm:t>
        <a:bodyPr/>
        <a:lstStyle/>
        <a:p>
          <a:endParaRPr lang="en-US" sz="2800"/>
        </a:p>
      </dgm:t>
    </dgm:pt>
    <dgm:pt modelId="{BD1D7693-D57E-45C3-910B-E61E209E17E3}" type="sibTrans" cxnId="{F278C55C-D909-4DAB-B17A-F630DF6C3074}">
      <dgm:prSet/>
      <dgm:spPr/>
      <dgm:t>
        <a:bodyPr/>
        <a:lstStyle/>
        <a:p>
          <a:endParaRPr lang="en-US"/>
        </a:p>
      </dgm:t>
    </dgm:pt>
    <dgm:pt modelId="{F5F21BC5-21FE-414A-8321-8516D23D833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Flat:</a:t>
          </a:r>
          <a:r>
            <a:rPr lang="en-US" b="0" i="0" baseline="0"/>
            <a:t> Fewer levels of management, promoting autonomy and collaboration.</a:t>
          </a:r>
          <a:endParaRPr lang="en-US"/>
        </a:p>
      </dgm:t>
    </dgm:pt>
    <dgm:pt modelId="{B0F29B71-9B9D-4A55-8E0A-B94125A3C283}" type="parTrans" cxnId="{A9FABBED-C6A0-4C1F-88CA-0E5441BA68B2}">
      <dgm:prSet/>
      <dgm:spPr/>
      <dgm:t>
        <a:bodyPr/>
        <a:lstStyle/>
        <a:p>
          <a:endParaRPr lang="en-US" sz="2800"/>
        </a:p>
      </dgm:t>
    </dgm:pt>
    <dgm:pt modelId="{47DBA517-A484-4073-8BE0-8CABC3C985BC}" type="sibTrans" cxnId="{A9FABBED-C6A0-4C1F-88CA-0E5441BA68B2}">
      <dgm:prSet/>
      <dgm:spPr/>
      <dgm:t>
        <a:bodyPr/>
        <a:lstStyle/>
        <a:p>
          <a:endParaRPr lang="en-US"/>
        </a:p>
      </dgm:t>
    </dgm:pt>
    <dgm:pt modelId="{4BA36886-11E3-4FFB-8055-1F2B8FDA6DF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Matrix:</a:t>
          </a:r>
          <a:r>
            <a:rPr lang="en-US" b="0" i="0" baseline="0"/>
            <a:t> Employees report to multiple managers based on projects or functions. </a:t>
          </a:r>
          <a:endParaRPr lang="en-US"/>
        </a:p>
      </dgm:t>
    </dgm:pt>
    <dgm:pt modelId="{01E86E9F-1CEC-4815-93C0-0EBE9178280A}" type="parTrans" cxnId="{DFC6C19E-410A-44D1-B5B1-FE93DB61A00B}">
      <dgm:prSet/>
      <dgm:spPr/>
      <dgm:t>
        <a:bodyPr/>
        <a:lstStyle/>
        <a:p>
          <a:endParaRPr lang="en-US" sz="2800"/>
        </a:p>
      </dgm:t>
    </dgm:pt>
    <dgm:pt modelId="{7900B223-43B3-48CA-A5C7-FC4A089CA7B0}" type="sibTrans" cxnId="{DFC6C19E-410A-44D1-B5B1-FE93DB61A00B}">
      <dgm:prSet/>
      <dgm:spPr/>
      <dgm:t>
        <a:bodyPr/>
        <a:lstStyle/>
        <a:p>
          <a:endParaRPr lang="en-US"/>
        </a:p>
      </dgm:t>
    </dgm:pt>
    <dgm:pt modelId="{12C48E63-1367-4552-994D-A260D432602A}" type="pres">
      <dgm:prSet presAssocID="{6B10CAB4-8A20-4746-960A-79FA5E4390AD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E414700-5FBC-4DF3-8B3F-84659AE346F0}" type="pres">
      <dgm:prSet presAssocID="{E921873C-CFCC-40EB-AA30-4977778B8885}" presName="compNode" presStyleCnt="0"/>
      <dgm:spPr/>
    </dgm:pt>
    <dgm:pt modelId="{B76F45D3-625F-4F28-B235-685ADE574488}" type="pres">
      <dgm:prSet presAssocID="{E921873C-CFCC-40EB-AA30-4977778B8885}" presName="bgRect" presStyleLbl="bgShp" presStyleIdx="0" presStyleCnt="3"/>
      <dgm:spPr/>
    </dgm:pt>
    <dgm:pt modelId="{F119D5AA-0A23-403F-B7EF-69107ABD1F86}" type="pres">
      <dgm:prSet presAssocID="{E921873C-CFCC-40EB-AA30-4977778B8885}" presName="iconRect" presStyleLbl="node1" presStyleIdx="0" presStyleCnt="3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B358EFE0-1FE7-4DAF-8CAA-CE4BD2BCDE29}" type="pres">
      <dgm:prSet presAssocID="{E921873C-CFCC-40EB-AA30-4977778B8885}" presName="spaceRect" presStyleCnt="0"/>
      <dgm:spPr/>
    </dgm:pt>
    <dgm:pt modelId="{6D1179D5-0A14-4338-A0B0-FEC02ABEDBFD}" type="pres">
      <dgm:prSet presAssocID="{E921873C-CFCC-40EB-AA30-4977778B8885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B0B74933-24E6-4E45-9959-80F3A14360EC}" type="pres">
      <dgm:prSet presAssocID="{BD1D7693-D57E-45C3-910B-E61E209E17E3}" presName="sibTrans" presStyleCnt="0"/>
      <dgm:spPr/>
    </dgm:pt>
    <dgm:pt modelId="{73858058-28D3-4942-917E-DFA828E84EC8}" type="pres">
      <dgm:prSet presAssocID="{F5F21BC5-21FE-414A-8321-8516D23D833D}" presName="compNode" presStyleCnt="0"/>
      <dgm:spPr/>
    </dgm:pt>
    <dgm:pt modelId="{23BE067C-271E-4C30-ABD1-476859649AC3}" type="pres">
      <dgm:prSet presAssocID="{F5F21BC5-21FE-414A-8321-8516D23D833D}" presName="bgRect" presStyleLbl="bgShp" presStyleIdx="1" presStyleCnt="3"/>
      <dgm:spPr/>
    </dgm:pt>
    <dgm:pt modelId="{AD32EA66-D781-426B-92AB-4AD9F2708965}" type="pres">
      <dgm:prSet presAssocID="{F5F21BC5-21FE-414A-8321-8516D23D833D}" presName="iconRect" presStyleLbl="node1" presStyleIdx="1" presStyleCnt="3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9E602D05-12D7-432D-A0D2-60B61FC454FF}" type="pres">
      <dgm:prSet presAssocID="{F5F21BC5-21FE-414A-8321-8516D23D833D}" presName="spaceRect" presStyleCnt="0"/>
      <dgm:spPr/>
    </dgm:pt>
    <dgm:pt modelId="{C08CCDF6-4396-42E5-AB06-24A7459705DF}" type="pres">
      <dgm:prSet presAssocID="{F5F21BC5-21FE-414A-8321-8516D23D833D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5786F900-2454-4102-8F35-8F40B2837A5A}" type="pres">
      <dgm:prSet presAssocID="{47DBA517-A484-4073-8BE0-8CABC3C985BC}" presName="sibTrans" presStyleCnt="0"/>
      <dgm:spPr/>
    </dgm:pt>
    <dgm:pt modelId="{25578549-F50B-48FA-84CF-336E7CF54487}" type="pres">
      <dgm:prSet presAssocID="{4BA36886-11E3-4FFB-8055-1F2B8FDA6DF6}" presName="compNode" presStyleCnt="0"/>
      <dgm:spPr/>
    </dgm:pt>
    <dgm:pt modelId="{77774F8B-31E3-4483-99D6-A480B91D531A}" type="pres">
      <dgm:prSet presAssocID="{4BA36886-11E3-4FFB-8055-1F2B8FDA6DF6}" presName="bgRect" presStyleLbl="bgShp" presStyleIdx="2" presStyleCnt="3"/>
      <dgm:spPr/>
    </dgm:pt>
    <dgm:pt modelId="{B0DA9B7B-4F03-442B-99FA-8C496C03D26F}" type="pres">
      <dgm:prSet presAssocID="{4BA36886-11E3-4FFB-8055-1F2B8FDA6DF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Venn Diagram"/>
        </a:ext>
      </dgm:extLst>
    </dgm:pt>
    <dgm:pt modelId="{1CA904FC-6B10-484D-AB15-481FF93251C4}" type="pres">
      <dgm:prSet presAssocID="{4BA36886-11E3-4FFB-8055-1F2B8FDA6DF6}" presName="spaceRect" presStyleCnt="0"/>
      <dgm:spPr/>
    </dgm:pt>
    <dgm:pt modelId="{84A8CF0D-DAE6-494E-86DB-D83494F1224F}" type="pres">
      <dgm:prSet presAssocID="{4BA36886-11E3-4FFB-8055-1F2B8FDA6DF6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F278C55C-D909-4DAB-B17A-F630DF6C3074}" srcId="{6B10CAB4-8A20-4746-960A-79FA5E4390AD}" destId="{E921873C-CFCC-40EB-AA30-4977778B8885}" srcOrd="0" destOrd="0" parTransId="{4F49A492-3CC9-4051-8284-3628F1EDAFFC}" sibTransId="{BD1D7693-D57E-45C3-910B-E61E209E17E3}"/>
    <dgm:cxn modelId="{7AA05789-1136-4DDE-BB33-6E32EA06791A}" type="presOf" srcId="{E921873C-CFCC-40EB-AA30-4977778B8885}" destId="{6D1179D5-0A14-4338-A0B0-FEC02ABEDBFD}" srcOrd="0" destOrd="0" presId="urn:microsoft.com/office/officeart/2018/2/layout/IconVerticalSolidList"/>
    <dgm:cxn modelId="{D77E73DD-18E8-4366-A900-990382892BEE}" type="presOf" srcId="{F5F21BC5-21FE-414A-8321-8516D23D833D}" destId="{C08CCDF6-4396-42E5-AB06-24A7459705DF}" srcOrd="0" destOrd="0" presId="urn:microsoft.com/office/officeart/2018/2/layout/IconVerticalSolidList"/>
    <dgm:cxn modelId="{A9FABBED-C6A0-4C1F-88CA-0E5441BA68B2}" srcId="{6B10CAB4-8A20-4746-960A-79FA5E4390AD}" destId="{F5F21BC5-21FE-414A-8321-8516D23D833D}" srcOrd="1" destOrd="0" parTransId="{B0F29B71-9B9D-4A55-8E0A-B94125A3C283}" sibTransId="{47DBA517-A484-4073-8BE0-8CABC3C985BC}"/>
    <dgm:cxn modelId="{DFC6C19E-410A-44D1-B5B1-FE93DB61A00B}" srcId="{6B10CAB4-8A20-4746-960A-79FA5E4390AD}" destId="{4BA36886-11E3-4FFB-8055-1F2B8FDA6DF6}" srcOrd="2" destOrd="0" parTransId="{01E86E9F-1CEC-4815-93C0-0EBE9178280A}" sibTransId="{7900B223-43B3-48CA-A5C7-FC4A089CA7B0}"/>
    <dgm:cxn modelId="{695CD110-22C1-4435-A3F5-8CAF96090105}" type="presOf" srcId="{6B10CAB4-8A20-4746-960A-79FA5E4390AD}" destId="{12C48E63-1367-4552-994D-A260D432602A}" srcOrd="0" destOrd="0" presId="urn:microsoft.com/office/officeart/2018/2/layout/IconVerticalSolidList"/>
    <dgm:cxn modelId="{74404824-E363-4B2A-95E5-A7336A3A74C0}" type="presOf" srcId="{4BA36886-11E3-4FFB-8055-1F2B8FDA6DF6}" destId="{84A8CF0D-DAE6-494E-86DB-D83494F1224F}" srcOrd="0" destOrd="0" presId="urn:microsoft.com/office/officeart/2018/2/layout/IconVerticalSolidList"/>
    <dgm:cxn modelId="{5239941D-31B7-4B2A-BCD9-5DDD0DB32E9F}" type="presParOf" srcId="{12C48E63-1367-4552-994D-A260D432602A}" destId="{EE414700-5FBC-4DF3-8B3F-84659AE346F0}" srcOrd="0" destOrd="0" presId="urn:microsoft.com/office/officeart/2018/2/layout/IconVerticalSolidList"/>
    <dgm:cxn modelId="{66F4D504-C3B8-44F5-834C-A477B7A1C917}" type="presParOf" srcId="{EE414700-5FBC-4DF3-8B3F-84659AE346F0}" destId="{B76F45D3-625F-4F28-B235-685ADE574488}" srcOrd="0" destOrd="0" presId="urn:microsoft.com/office/officeart/2018/2/layout/IconVerticalSolidList"/>
    <dgm:cxn modelId="{C41FE2C2-51B6-4745-AF2E-2020D8D67DDA}" type="presParOf" srcId="{EE414700-5FBC-4DF3-8B3F-84659AE346F0}" destId="{F119D5AA-0A23-403F-B7EF-69107ABD1F86}" srcOrd="1" destOrd="0" presId="urn:microsoft.com/office/officeart/2018/2/layout/IconVerticalSolidList"/>
    <dgm:cxn modelId="{1AE514FC-C828-4FDA-BF15-72D76E4B811C}" type="presParOf" srcId="{EE414700-5FBC-4DF3-8B3F-84659AE346F0}" destId="{B358EFE0-1FE7-4DAF-8CAA-CE4BD2BCDE29}" srcOrd="2" destOrd="0" presId="urn:microsoft.com/office/officeart/2018/2/layout/IconVerticalSolidList"/>
    <dgm:cxn modelId="{4B02A227-012E-40A0-A3D2-6F3220BCCA2E}" type="presParOf" srcId="{EE414700-5FBC-4DF3-8B3F-84659AE346F0}" destId="{6D1179D5-0A14-4338-A0B0-FEC02ABEDBFD}" srcOrd="3" destOrd="0" presId="urn:microsoft.com/office/officeart/2018/2/layout/IconVerticalSolidList"/>
    <dgm:cxn modelId="{EF654082-11DC-437F-8DC4-EDE1F8D274D7}" type="presParOf" srcId="{12C48E63-1367-4552-994D-A260D432602A}" destId="{B0B74933-24E6-4E45-9959-80F3A14360EC}" srcOrd="1" destOrd="0" presId="urn:microsoft.com/office/officeart/2018/2/layout/IconVerticalSolidList"/>
    <dgm:cxn modelId="{491B2E6B-8D1D-4C64-9720-FE04BAAF41A5}" type="presParOf" srcId="{12C48E63-1367-4552-994D-A260D432602A}" destId="{73858058-28D3-4942-917E-DFA828E84EC8}" srcOrd="2" destOrd="0" presId="urn:microsoft.com/office/officeart/2018/2/layout/IconVerticalSolidList"/>
    <dgm:cxn modelId="{303D96CB-B643-4EF2-9976-0D2B4656710A}" type="presParOf" srcId="{73858058-28D3-4942-917E-DFA828E84EC8}" destId="{23BE067C-271E-4C30-ABD1-476859649AC3}" srcOrd="0" destOrd="0" presId="urn:microsoft.com/office/officeart/2018/2/layout/IconVerticalSolidList"/>
    <dgm:cxn modelId="{8598A3D9-CC33-4B65-BC1B-676F091A6509}" type="presParOf" srcId="{73858058-28D3-4942-917E-DFA828E84EC8}" destId="{AD32EA66-D781-426B-92AB-4AD9F2708965}" srcOrd="1" destOrd="0" presId="urn:microsoft.com/office/officeart/2018/2/layout/IconVerticalSolidList"/>
    <dgm:cxn modelId="{8F51E664-5DDD-4B44-B060-D4DE80309456}" type="presParOf" srcId="{73858058-28D3-4942-917E-DFA828E84EC8}" destId="{9E602D05-12D7-432D-A0D2-60B61FC454FF}" srcOrd="2" destOrd="0" presId="urn:microsoft.com/office/officeart/2018/2/layout/IconVerticalSolidList"/>
    <dgm:cxn modelId="{E8317DFA-D53A-47A5-BFE9-67367C16CCE4}" type="presParOf" srcId="{73858058-28D3-4942-917E-DFA828E84EC8}" destId="{C08CCDF6-4396-42E5-AB06-24A7459705DF}" srcOrd="3" destOrd="0" presId="urn:microsoft.com/office/officeart/2018/2/layout/IconVerticalSolidList"/>
    <dgm:cxn modelId="{3E674539-17D6-4428-B653-5133A93C3024}" type="presParOf" srcId="{12C48E63-1367-4552-994D-A260D432602A}" destId="{5786F900-2454-4102-8F35-8F40B2837A5A}" srcOrd="3" destOrd="0" presId="urn:microsoft.com/office/officeart/2018/2/layout/IconVerticalSolidList"/>
    <dgm:cxn modelId="{EE935BE8-FF19-4B62-8604-90C97AF7527B}" type="presParOf" srcId="{12C48E63-1367-4552-994D-A260D432602A}" destId="{25578549-F50B-48FA-84CF-336E7CF54487}" srcOrd="4" destOrd="0" presId="urn:microsoft.com/office/officeart/2018/2/layout/IconVerticalSolidList"/>
    <dgm:cxn modelId="{31C964CF-4C5C-418C-BD9A-7E0351700283}" type="presParOf" srcId="{25578549-F50B-48FA-84CF-336E7CF54487}" destId="{77774F8B-31E3-4483-99D6-A480B91D531A}" srcOrd="0" destOrd="0" presId="urn:microsoft.com/office/officeart/2018/2/layout/IconVerticalSolidList"/>
    <dgm:cxn modelId="{5064A597-873C-4851-9EB3-1AF071F7DCB8}" type="presParOf" srcId="{25578549-F50B-48FA-84CF-336E7CF54487}" destId="{B0DA9B7B-4F03-442B-99FA-8C496C03D26F}" srcOrd="1" destOrd="0" presId="urn:microsoft.com/office/officeart/2018/2/layout/IconVerticalSolidList"/>
    <dgm:cxn modelId="{0C3251D8-FBE9-49A5-8B72-434791119E7A}" type="presParOf" srcId="{25578549-F50B-48FA-84CF-336E7CF54487}" destId="{1CA904FC-6B10-484D-AB15-481FF93251C4}" srcOrd="2" destOrd="0" presId="urn:microsoft.com/office/officeart/2018/2/layout/IconVerticalSolidList"/>
    <dgm:cxn modelId="{208C8296-8A11-437D-B923-33A455ACF2F8}" type="presParOf" srcId="{25578549-F50B-48FA-84CF-336E7CF54487}" destId="{84A8CF0D-DAE6-494E-86DB-D83494F1224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7FC9B94-D654-4BC5-99D0-B3DD8D97188B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222FDA5-A178-40FB-B0CC-BE8FEA6023B0}">
      <dgm:prSet phldrT="[Text]"/>
      <dgm:spPr/>
      <dgm:t>
        <a:bodyPr/>
        <a:lstStyle/>
        <a:p>
          <a:r>
            <a:rPr lang="en-US"/>
            <a:t>Job Description</a:t>
          </a:r>
        </a:p>
      </dgm:t>
    </dgm:pt>
    <dgm:pt modelId="{E3B204B7-FCD9-474A-A55B-1F39F5678E28}" type="parTrans" cxnId="{DD4144D4-F58E-41A8-A193-3E8E5EA44C50}">
      <dgm:prSet/>
      <dgm:spPr/>
      <dgm:t>
        <a:bodyPr/>
        <a:lstStyle/>
        <a:p>
          <a:endParaRPr lang="en-US" sz="2400"/>
        </a:p>
      </dgm:t>
    </dgm:pt>
    <dgm:pt modelId="{756275B4-67F5-4C1C-9FD5-509F047C47E9}" type="sibTrans" cxnId="{DD4144D4-F58E-41A8-A193-3E8E5EA44C50}">
      <dgm:prSet/>
      <dgm:spPr/>
      <dgm:t>
        <a:bodyPr/>
        <a:lstStyle/>
        <a:p>
          <a:endParaRPr lang="en-US"/>
        </a:p>
      </dgm:t>
    </dgm:pt>
    <dgm:pt modelId="{2364F1EA-BA57-45C3-9A64-B1A588662751}">
      <dgm:prSet phldrT="[Text]"/>
      <dgm:spPr/>
      <dgm:t>
        <a:bodyPr/>
        <a:lstStyle/>
        <a:p>
          <a:r>
            <a:rPr lang="en-US"/>
            <a:t>Team Dynamics</a:t>
          </a:r>
        </a:p>
      </dgm:t>
    </dgm:pt>
    <dgm:pt modelId="{DFFA5FBF-B9CB-4BA9-BACE-D5000C15CAC7}" type="parTrans" cxnId="{47038FD6-8A74-4022-AE1C-579B6B94CAF8}">
      <dgm:prSet/>
      <dgm:spPr/>
      <dgm:t>
        <a:bodyPr/>
        <a:lstStyle/>
        <a:p>
          <a:endParaRPr lang="en-US" sz="2400"/>
        </a:p>
      </dgm:t>
    </dgm:pt>
    <dgm:pt modelId="{939B4511-F832-4327-AC84-C663D34EA70A}" type="sibTrans" cxnId="{47038FD6-8A74-4022-AE1C-579B6B94CAF8}">
      <dgm:prSet/>
      <dgm:spPr/>
      <dgm:t>
        <a:bodyPr/>
        <a:lstStyle/>
        <a:p>
          <a:endParaRPr lang="en-US"/>
        </a:p>
      </dgm:t>
    </dgm:pt>
    <dgm:pt modelId="{6913D67F-95AC-4624-96E9-CB8489314781}">
      <dgm:prSet phldrT="[Text]" custT="1"/>
      <dgm:spPr/>
      <dgm:t>
        <a:bodyPr/>
        <a:lstStyle/>
        <a:p>
          <a:pPr algn="l"/>
          <a:r>
            <a:rPr lang="en-US" sz="3200" dirty="0"/>
            <a:t>Clearly defines your responsibilities and expectations</a:t>
          </a:r>
        </a:p>
      </dgm:t>
    </dgm:pt>
    <dgm:pt modelId="{99DB3517-B569-4EA7-A65B-96B5C55D111D}" type="parTrans" cxnId="{96C1363E-66D3-4882-9C77-8BA3AA23AC24}">
      <dgm:prSet/>
      <dgm:spPr/>
      <dgm:t>
        <a:bodyPr/>
        <a:lstStyle/>
        <a:p>
          <a:endParaRPr lang="en-US" sz="2400"/>
        </a:p>
      </dgm:t>
    </dgm:pt>
    <dgm:pt modelId="{2CBFC41D-C6C9-4F2B-8A3C-4DF93AF901A9}" type="sibTrans" cxnId="{96C1363E-66D3-4882-9C77-8BA3AA23AC24}">
      <dgm:prSet/>
      <dgm:spPr/>
      <dgm:t>
        <a:bodyPr/>
        <a:lstStyle/>
        <a:p>
          <a:endParaRPr lang="en-US"/>
        </a:p>
      </dgm:t>
    </dgm:pt>
    <dgm:pt modelId="{4096353C-DF3C-4A28-9CB4-420106DBD116}">
      <dgm:prSet phldrT="[Text]"/>
      <dgm:spPr/>
      <dgm:t>
        <a:bodyPr/>
        <a:lstStyle/>
        <a:p>
          <a:r>
            <a:rPr lang="en-US"/>
            <a:t>Identify your direct manager and any other relevant superiors.</a:t>
          </a:r>
        </a:p>
      </dgm:t>
    </dgm:pt>
    <dgm:pt modelId="{A3011280-C866-4F5E-9A86-F049E443FE87}" type="parTrans" cxnId="{A8E5B933-E682-423D-9F66-E704774EEBE3}">
      <dgm:prSet/>
      <dgm:spPr/>
      <dgm:t>
        <a:bodyPr/>
        <a:lstStyle/>
        <a:p>
          <a:endParaRPr lang="en-US" sz="2400"/>
        </a:p>
      </dgm:t>
    </dgm:pt>
    <dgm:pt modelId="{8C65FB6A-94C1-46DF-9692-AB332C6A3B36}" type="sibTrans" cxnId="{A8E5B933-E682-423D-9F66-E704774EEBE3}">
      <dgm:prSet/>
      <dgm:spPr/>
      <dgm:t>
        <a:bodyPr/>
        <a:lstStyle/>
        <a:p>
          <a:endParaRPr lang="en-US"/>
        </a:p>
      </dgm:t>
    </dgm:pt>
    <dgm:pt modelId="{1A5E5E02-54C9-45DF-9F35-02B3C98085CF}">
      <dgm:prSet phldrT="[Text]"/>
      <dgm:spPr/>
      <dgm:t>
        <a:bodyPr/>
        <a:lstStyle/>
        <a:p>
          <a:r>
            <a:rPr lang="en-US" dirty="0"/>
            <a:t>Learn how your team interacts and how it fits into the larger organization.</a:t>
          </a:r>
        </a:p>
      </dgm:t>
    </dgm:pt>
    <dgm:pt modelId="{EB60E5B7-8160-4D14-A0DD-46D4C4EA8FCA}" type="parTrans" cxnId="{A05E1138-5643-4229-99F9-BA10BC172E47}">
      <dgm:prSet/>
      <dgm:spPr/>
      <dgm:t>
        <a:bodyPr/>
        <a:lstStyle/>
        <a:p>
          <a:endParaRPr lang="en-US" sz="2400"/>
        </a:p>
      </dgm:t>
    </dgm:pt>
    <dgm:pt modelId="{9F7C0BFE-ABA0-4366-B388-E176F8F27DB9}" type="sibTrans" cxnId="{A05E1138-5643-4229-99F9-BA10BC172E47}">
      <dgm:prSet/>
      <dgm:spPr/>
      <dgm:t>
        <a:bodyPr/>
        <a:lstStyle/>
        <a:p>
          <a:endParaRPr lang="en-US"/>
        </a:p>
      </dgm:t>
    </dgm:pt>
    <dgm:pt modelId="{10B34C2A-FBD2-4AA0-B32B-76CBCA86133F}">
      <dgm:prSet phldrT="[Text]"/>
      <dgm:spPr/>
      <dgm:t>
        <a:bodyPr/>
        <a:lstStyle/>
        <a:p>
          <a:r>
            <a:rPr lang="en-US"/>
            <a:t>Reporting Relationships</a:t>
          </a:r>
        </a:p>
      </dgm:t>
    </dgm:pt>
    <dgm:pt modelId="{413D28C2-D849-4DC0-A0A5-062B97638BA4}" type="parTrans" cxnId="{8F3615CB-218B-480C-848F-24F1AAE2CE51}">
      <dgm:prSet/>
      <dgm:spPr/>
      <dgm:t>
        <a:bodyPr/>
        <a:lstStyle/>
        <a:p>
          <a:endParaRPr lang="en-US"/>
        </a:p>
      </dgm:t>
    </dgm:pt>
    <dgm:pt modelId="{21CEC9FF-B9D5-4194-8BA7-3B22962F430C}" type="sibTrans" cxnId="{8F3615CB-218B-480C-848F-24F1AAE2CE51}">
      <dgm:prSet/>
      <dgm:spPr/>
      <dgm:t>
        <a:bodyPr/>
        <a:lstStyle/>
        <a:p>
          <a:endParaRPr lang="en-US"/>
        </a:p>
      </dgm:t>
    </dgm:pt>
    <dgm:pt modelId="{18DBD754-D600-45B8-B674-769693AA8CE3}" type="pres">
      <dgm:prSet presAssocID="{97FC9B94-D654-4BC5-99D0-B3DD8D97188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9ACFE4-AEB3-4B6C-8EDC-C3507BDDA7D0}" type="pres">
      <dgm:prSet presAssocID="{8222FDA5-A178-40FB-B0CC-BE8FEA6023B0}" presName="composite" presStyleCnt="0"/>
      <dgm:spPr/>
    </dgm:pt>
    <dgm:pt modelId="{27F013EB-EE49-4BC8-9AE0-542F16328471}" type="pres">
      <dgm:prSet presAssocID="{8222FDA5-A178-40FB-B0CC-BE8FEA6023B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42BBA1-56F3-4E33-AB31-2437B0680E39}" type="pres">
      <dgm:prSet presAssocID="{8222FDA5-A178-40FB-B0CC-BE8FEA6023B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5655E9-7832-4779-B640-2AC627850055}" type="pres">
      <dgm:prSet presAssocID="{756275B4-67F5-4C1C-9FD5-509F047C47E9}" presName="space" presStyleCnt="0"/>
      <dgm:spPr/>
    </dgm:pt>
    <dgm:pt modelId="{72A91FB4-212D-44F1-82B2-758DDF06E365}" type="pres">
      <dgm:prSet presAssocID="{2364F1EA-BA57-45C3-9A64-B1A588662751}" presName="composite" presStyleCnt="0"/>
      <dgm:spPr/>
    </dgm:pt>
    <dgm:pt modelId="{0D3BFA7E-1EA1-4ADA-B578-C86BB42B90F2}" type="pres">
      <dgm:prSet presAssocID="{2364F1EA-BA57-45C3-9A64-B1A58866275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C1D730-2191-4E27-844F-FAA149B76DD9}" type="pres">
      <dgm:prSet presAssocID="{2364F1EA-BA57-45C3-9A64-B1A588662751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460BF0-5A07-4531-8A3C-1D5AABEEB3EF}" type="pres">
      <dgm:prSet presAssocID="{939B4511-F832-4327-AC84-C663D34EA70A}" presName="space" presStyleCnt="0"/>
      <dgm:spPr/>
    </dgm:pt>
    <dgm:pt modelId="{114B856A-8513-4D4C-9C02-133ADB308AF5}" type="pres">
      <dgm:prSet presAssocID="{10B34C2A-FBD2-4AA0-B32B-76CBCA86133F}" presName="composite" presStyleCnt="0"/>
      <dgm:spPr/>
    </dgm:pt>
    <dgm:pt modelId="{E43DC752-F11C-4CCE-B08D-86878AB32AE3}" type="pres">
      <dgm:prSet presAssocID="{10B34C2A-FBD2-4AA0-B32B-76CBCA86133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FBB54B-EAF7-45E7-ACFA-05EB31CC4D21}" type="pres">
      <dgm:prSet presAssocID="{10B34C2A-FBD2-4AA0-B32B-76CBCA86133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3615CB-218B-480C-848F-24F1AAE2CE51}" srcId="{97FC9B94-D654-4BC5-99D0-B3DD8D97188B}" destId="{10B34C2A-FBD2-4AA0-B32B-76CBCA86133F}" srcOrd="2" destOrd="0" parTransId="{413D28C2-D849-4DC0-A0A5-062B97638BA4}" sibTransId="{21CEC9FF-B9D5-4194-8BA7-3B22962F430C}"/>
    <dgm:cxn modelId="{9FE531CF-18F9-43EC-8AE1-02DC768E898D}" type="presOf" srcId="{4096353C-DF3C-4A28-9CB4-420106DBD116}" destId="{AFC1D730-2191-4E27-844F-FAA149B76DD9}" srcOrd="0" destOrd="0" presId="urn:microsoft.com/office/officeart/2005/8/layout/hList1"/>
    <dgm:cxn modelId="{0AD9A4F5-7FF8-46DB-A7D9-F94B04BE6653}" type="presOf" srcId="{2364F1EA-BA57-45C3-9A64-B1A588662751}" destId="{0D3BFA7E-1EA1-4ADA-B578-C86BB42B90F2}" srcOrd="0" destOrd="0" presId="urn:microsoft.com/office/officeart/2005/8/layout/hList1"/>
    <dgm:cxn modelId="{47038FD6-8A74-4022-AE1C-579B6B94CAF8}" srcId="{97FC9B94-D654-4BC5-99D0-B3DD8D97188B}" destId="{2364F1EA-BA57-45C3-9A64-B1A588662751}" srcOrd="1" destOrd="0" parTransId="{DFFA5FBF-B9CB-4BA9-BACE-D5000C15CAC7}" sibTransId="{939B4511-F832-4327-AC84-C663D34EA70A}"/>
    <dgm:cxn modelId="{C09C9E01-2CE7-4F81-BF20-9FC329D8A86B}" type="presOf" srcId="{6913D67F-95AC-4624-96E9-CB8489314781}" destId="{C242BBA1-56F3-4E33-AB31-2437B0680E39}" srcOrd="0" destOrd="0" presId="urn:microsoft.com/office/officeart/2005/8/layout/hList1"/>
    <dgm:cxn modelId="{A05E1138-5643-4229-99F9-BA10BC172E47}" srcId="{10B34C2A-FBD2-4AA0-B32B-76CBCA86133F}" destId="{1A5E5E02-54C9-45DF-9F35-02B3C98085CF}" srcOrd="0" destOrd="0" parTransId="{EB60E5B7-8160-4D14-A0DD-46D4C4EA8FCA}" sibTransId="{9F7C0BFE-ABA0-4366-B388-E176F8F27DB9}"/>
    <dgm:cxn modelId="{1575ABC0-07A9-4E6B-99CE-F91E75F25AF0}" type="presOf" srcId="{8222FDA5-A178-40FB-B0CC-BE8FEA6023B0}" destId="{27F013EB-EE49-4BC8-9AE0-542F16328471}" srcOrd="0" destOrd="0" presId="urn:microsoft.com/office/officeart/2005/8/layout/hList1"/>
    <dgm:cxn modelId="{A8E5B933-E682-423D-9F66-E704774EEBE3}" srcId="{2364F1EA-BA57-45C3-9A64-B1A588662751}" destId="{4096353C-DF3C-4A28-9CB4-420106DBD116}" srcOrd="0" destOrd="0" parTransId="{A3011280-C866-4F5E-9A86-F049E443FE87}" sibTransId="{8C65FB6A-94C1-46DF-9692-AB332C6A3B36}"/>
    <dgm:cxn modelId="{442B6A8C-4D01-4E24-A5A0-37BF8CA946BF}" type="presOf" srcId="{10B34C2A-FBD2-4AA0-B32B-76CBCA86133F}" destId="{E43DC752-F11C-4CCE-B08D-86878AB32AE3}" srcOrd="0" destOrd="0" presId="urn:microsoft.com/office/officeart/2005/8/layout/hList1"/>
    <dgm:cxn modelId="{DD4144D4-F58E-41A8-A193-3E8E5EA44C50}" srcId="{97FC9B94-D654-4BC5-99D0-B3DD8D97188B}" destId="{8222FDA5-A178-40FB-B0CC-BE8FEA6023B0}" srcOrd="0" destOrd="0" parTransId="{E3B204B7-FCD9-474A-A55B-1F39F5678E28}" sibTransId="{756275B4-67F5-4C1C-9FD5-509F047C47E9}"/>
    <dgm:cxn modelId="{222EC85D-C1FD-4D17-AC93-B1E9B2DF09A8}" type="presOf" srcId="{97FC9B94-D654-4BC5-99D0-B3DD8D97188B}" destId="{18DBD754-D600-45B8-B674-769693AA8CE3}" srcOrd="0" destOrd="0" presId="urn:microsoft.com/office/officeart/2005/8/layout/hList1"/>
    <dgm:cxn modelId="{9B14C42A-20E4-4269-8FEF-C18A72069D7D}" type="presOf" srcId="{1A5E5E02-54C9-45DF-9F35-02B3C98085CF}" destId="{2EFBB54B-EAF7-45E7-ACFA-05EB31CC4D21}" srcOrd="0" destOrd="0" presId="urn:microsoft.com/office/officeart/2005/8/layout/hList1"/>
    <dgm:cxn modelId="{96C1363E-66D3-4882-9C77-8BA3AA23AC24}" srcId="{8222FDA5-A178-40FB-B0CC-BE8FEA6023B0}" destId="{6913D67F-95AC-4624-96E9-CB8489314781}" srcOrd="0" destOrd="0" parTransId="{99DB3517-B569-4EA7-A65B-96B5C55D111D}" sibTransId="{2CBFC41D-C6C9-4F2B-8A3C-4DF93AF901A9}"/>
    <dgm:cxn modelId="{97043484-73F6-4499-B82E-923839C25883}" type="presParOf" srcId="{18DBD754-D600-45B8-B674-769693AA8CE3}" destId="{889ACFE4-AEB3-4B6C-8EDC-C3507BDDA7D0}" srcOrd="0" destOrd="0" presId="urn:microsoft.com/office/officeart/2005/8/layout/hList1"/>
    <dgm:cxn modelId="{1C695CC6-8361-4427-B723-CCBB2B33879E}" type="presParOf" srcId="{889ACFE4-AEB3-4B6C-8EDC-C3507BDDA7D0}" destId="{27F013EB-EE49-4BC8-9AE0-542F16328471}" srcOrd="0" destOrd="0" presId="urn:microsoft.com/office/officeart/2005/8/layout/hList1"/>
    <dgm:cxn modelId="{DD250547-CB09-4E98-8D0F-092C566A88C8}" type="presParOf" srcId="{889ACFE4-AEB3-4B6C-8EDC-C3507BDDA7D0}" destId="{C242BBA1-56F3-4E33-AB31-2437B0680E39}" srcOrd="1" destOrd="0" presId="urn:microsoft.com/office/officeart/2005/8/layout/hList1"/>
    <dgm:cxn modelId="{51DB7C71-09DE-4D0F-9261-CA59CD29359F}" type="presParOf" srcId="{18DBD754-D600-45B8-B674-769693AA8CE3}" destId="{3F5655E9-7832-4779-B640-2AC627850055}" srcOrd="1" destOrd="0" presId="urn:microsoft.com/office/officeart/2005/8/layout/hList1"/>
    <dgm:cxn modelId="{340343FA-B5C2-45D7-8B5C-8E9CCC99B30B}" type="presParOf" srcId="{18DBD754-D600-45B8-B674-769693AA8CE3}" destId="{72A91FB4-212D-44F1-82B2-758DDF06E365}" srcOrd="2" destOrd="0" presId="urn:microsoft.com/office/officeart/2005/8/layout/hList1"/>
    <dgm:cxn modelId="{E85DA4E2-C94B-48CF-9ECF-364BC5C9AFB5}" type="presParOf" srcId="{72A91FB4-212D-44F1-82B2-758DDF06E365}" destId="{0D3BFA7E-1EA1-4ADA-B578-C86BB42B90F2}" srcOrd="0" destOrd="0" presId="urn:microsoft.com/office/officeart/2005/8/layout/hList1"/>
    <dgm:cxn modelId="{E9FF0A00-70C6-45FD-BD42-6588D5D147A4}" type="presParOf" srcId="{72A91FB4-212D-44F1-82B2-758DDF06E365}" destId="{AFC1D730-2191-4E27-844F-FAA149B76DD9}" srcOrd="1" destOrd="0" presId="urn:microsoft.com/office/officeart/2005/8/layout/hList1"/>
    <dgm:cxn modelId="{8D532D84-6822-4839-B2DA-D6B7DE1DA098}" type="presParOf" srcId="{18DBD754-D600-45B8-B674-769693AA8CE3}" destId="{C1460BF0-5A07-4531-8A3C-1D5AABEEB3EF}" srcOrd="3" destOrd="0" presId="urn:microsoft.com/office/officeart/2005/8/layout/hList1"/>
    <dgm:cxn modelId="{26292712-E48E-4FD5-93B9-297FE28935B3}" type="presParOf" srcId="{18DBD754-D600-45B8-B674-769693AA8CE3}" destId="{114B856A-8513-4D4C-9C02-133ADB308AF5}" srcOrd="4" destOrd="0" presId="urn:microsoft.com/office/officeart/2005/8/layout/hList1"/>
    <dgm:cxn modelId="{0478E9C1-4420-4B1E-A98B-6DE0CD204E70}" type="presParOf" srcId="{114B856A-8513-4D4C-9C02-133ADB308AF5}" destId="{E43DC752-F11C-4CCE-B08D-86878AB32AE3}" srcOrd="0" destOrd="0" presId="urn:microsoft.com/office/officeart/2005/8/layout/hList1"/>
    <dgm:cxn modelId="{62C0F659-63B9-4CEB-9E01-D202990FD47C}" type="presParOf" srcId="{114B856A-8513-4D4C-9C02-133ADB308AF5}" destId="{2EFBB54B-EAF7-45E7-ACFA-05EB31CC4D2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6FEC4E5-5773-4BC5-AD48-AFD98F24596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D7D5A1C0-D059-43E0-BEB3-7F6152C905DF}">
      <dgm:prSet/>
      <dgm:spPr/>
      <dgm:t>
        <a:bodyPr/>
        <a:lstStyle/>
        <a:p>
          <a:r>
            <a:rPr lang="en-US" b="1" i="0" baseline="0"/>
            <a:t>Respect:</a:t>
          </a:r>
          <a:r>
            <a:rPr lang="en-US" b="0" i="0" baseline="0"/>
            <a:t> Show respect for your superiors' experience, knowledge, and position.</a:t>
          </a:r>
          <a:endParaRPr lang="en-US"/>
        </a:p>
      </dgm:t>
    </dgm:pt>
    <dgm:pt modelId="{084DDF87-66D2-4EE4-B12A-4AA2B9798133}" type="parTrans" cxnId="{8CAD6406-BABA-47D0-91C0-8E9676F878EA}">
      <dgm:prSet/>
      <dgm:spPr/>
      <dgm:t>
        <a:bodyPr/>
        <a:lstStyle/>
        <a:p>
          <a:endParaRPr lang="en-US"/>
        </a:p>
      </dgm:t>
    </dgm:pt>
    <dgm:pt modelId="{C97768FE-711E-4C0E-A252-734756A9BDAF}" type="sibTrans" cxnId="{8CAD6406-BABA-47D0-91C0-8E9676F878EA}">
      <dgm:prSet/>
      <dgm:spPr/>
      <dgm:t>
        <a:bodyPr/>
        <a:lstStyle/>
        <a:p>
          <a:endParaRPr lang="en-US"/>
        </a:p>
      </dgm:t>
    </dgm:pt>
    <dgm:pt modelId="{7EEA04CC-F60A-4ABF-94E9-ED586FEE19E6}">
      <dgm:prSet/>
      <dgm:spPr/>
      <dgm:t>
        <a:bodyPr/>
        <a:lstStyle/>
        <a:p>
          <a:r>
            <a:rPr lang="en-US" b="1" i="0" baseline="0"/>
            <a:t>Communication:</a:t>
          </a:r>
          <a:r>
            <a:rPr lang="en-US" b="0" i="0" baseline="0"/>
            <a:t> Clearly communicate your ideas, concerns, and suggestions.</a:t>
          </a:r>
          <a:endParaRPr lang="en-US"/>
        </a:p>
      </dgm:t>
    </dgm:pt>
    <dgm:pt modelId="{2233CE1C-CAB9-4ED1-AE45-959A98E9B5C8}" type="parTrans" cxnId="{9465E7CF-A882-4273-9A9A-C653DE24898C}">
      <dgm:prSet/>
      <dgm:spPr/>
      <dgm:t>
        <a:bodyPr/>
        <a:lstStyle/>
        <a:p>
          <a:endParaRPr lang="en-US"/>
        </a:p>
      </dgm:t>
    </dgm:pt>
    <dgm:pt modelId="{B7D13E0B-6E12-42CF-BC90-71E941E39A9D}" type="sibTrans" cxnId="{9465E7CF-A882-4273-9A9A-C653DE24898C}">
      <dgm:prSet/>
      <dgm:spPr/>
      <dgm:t>
        <a:bodyPr/>
        <a:lstStyle/>
        <a:p>
          <a:endParaRPr lang="en-US"/>
        </a:p>
      </dgm:t>
    </dgm:pt>
    <dgm:pt modelId="{58177C62-82DA-4BE1-9658-6B44B338B227}">
      <dgm:prSet/>
      <dgm:spPr/>
      <dgm:t>
        <a:bodyPr/>
        <a:lstStyle/>
        <a:p>
          <a:r>
            <a:rPr lang="en-US" b="1" i="0" baseline="0"/>
            <a:t>Active Listening:</a:t>
          </a:r>
          <a:r>
            <a:rPr lang="en-US" b="0" i="0" baseline="0"/>
            <a:t> Listen carefully to feedback and instructions.</a:t>
          </a:r>
          <a:endParaRPr lang="en-US"/>
        </a:p>
      </dgm:t>
    </dgm:pt>
    <dgm:pt modelId="{360EEED0-DEC4-4DDB-B8AA-79529F9D2D87}" type="parTrans" cxnId="{5375120D-D304-4EB1-A657-6AE3C838EC51}">
      <dgm:prSet/>
      <dgm:spPr/>
      <dgm:t>
        <a:bodyPr/>
        <a:lstStyle/>
        <a:p>
          <a:endParaRPr lang="en-US"/>
        </a:p>
      </dgm:t>
    </dgm:pt>
    <dgm:pt modelId="{1C13006A-114E-44E8-AC7E-2509F0396156}" type="sibTrans" cxnId="{5375120D-D304-4EB1-A657-6AE3C838EC51}">
      <dgm:prSet/>
      <dgm:spPr/>
      <dgm:t>
        <a:bodyPr/>
        <a:lstStyle/>
        <a:p>
          <a:endParaRPr lang="en-US"/>
        </a:p>
      </dgm:t>
    </dgm:pt>
    <dgm:pt modelId="{3BD4ACF4-15C4-47D7-9A38-428EFA010031}">
      <dgm:prSet/>
      <dgm:spPr/>
      <dgm:t>
        <a:bodyPr/>
        <a:lstStyle/>
        <a:p>
          <a:r>
            <a:rPr lang="en-US" b="1" i="0" baseline="0"/>
            <a:t>Taking Initiative:</a:t>
          </a:r>
          <a:r>
            <a:rPr lang="en-US" b="0" i="0" baseline="0"/>
            <a:t> Don't be afraid to take ownership of your work and offer solutions.</a:t>
          </a:r>
          <a:endParaRPr lang="en-US"/>
        </a:p>
      </dgm:t>
    </dgm:pt>
    <dgm:pt modelId="{A8B5F20C-1946-44D6-ADA8-500598F29671}" type="parTrans" cxnId="{8741573B-2533-4BB4-BFC5-A854C42918B0}">
      <dgm:prSet/>
      <dgm:spPr/>
      <dgm:t>
        <a:bodyPr/>
        <a:lstStyle/>
        <a:p>
          <a:endParaRPr lang="en-US"/>
        </a:p>
      </dgm:t>
    </dgm:pt>
    <dgm:pt modelId="{7F3E7442-02DA-40AE-A04E-32B43A7DCE37}" type="sibTrans" cxnId="{8741573B-2533-4BB4-BFC5-A854C42918B0}">
      <dgm:prSet/>
      <dgm:spPr/>
      <dgm:t>
        <a:bodyPr/>
        <a:lstStyle/>
        <a:p>
          <a:endParaRPr lang="en-US"/>
        </a:p>
      </dgm:t>
    </dgm:pt>
    <dgm:pt modelId="{C136FC53-5776-48C8-9D26-E3037FBDE31A}">
      <dgm:prSet/>
      <dgm:spPr/>
      <dgm:t>
        <a:bodyPr/>
        <a:lstStyle/>
        <a:p>
          <a:r>
            <a:rPr lang="en-US" b="1" i="0" baseline="0"/>
            <a:t>Disagreeing Respectfully:</a:t>
          </a:r>
          <a:r>
            <a:rPr lang="en-US" b="0" i="0" baseline="0"/>
            <a:t> Frame disagreements as constructive discussions and focus on solutions. </a:t>
          </a:r>
          <a:endParaRPr lang="en-US"/>
        </a:p>
      </dgm:t>
    </dgm:pt>
    <dgm:pt modelId="{6F9439EC-45F1-49A6-907A-952B7EF58BA5}" type="parTrans" cxnId="{B9E96D01-BF80-49FF-9008-A107073E73B1}">
      <dgm:prSet/>
      <dgm:spPr/>
      <dgm:t>
        <a:bodyPr/>
        <a:lstStyle/>
        <a:p>
          <a:endParaRPr lang="en-US"/>
        </a:p>
      </dgm:t>
    </dgm:pt>
    <dgm:pt modelId="{02B9898D-3645-4CC6-B016-E897E13EBBBB}" type="sibTrans" cxnId="{B9E96D01-BF80-49FF-9008-A107073E73B1}">
      <dgm:prSet/>
      <dgm:spPr/>
      <dgm:t>
        <a:bodyPr/>
        <a:lstStyle/>
        <a:p>
          <a:endParaRPr lang="en-US"/>
        </a:p>
      </dgm:t>
    </dgm:pt>
    <dgm:pt modelId="{F58B032F-7AD3-42FD-9251-575B16EA759C}" type="pres">
      <dgm:prSet presAssocID="{C6FEC4E5-5773-4BC5-AD48-AFD98F24596E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D017F7-A15B-4640-B982-5F194471D144}" type="pres">
      <dgm:prSet presAssocID="{D7D5A1C0-D059-43E0-BEB3-7F6152C905DF}" presName="compNode" presStyleCnt="0"/>
      <dgm:spPr/>
    </dgm:pt>
    <dgm:pt modelId="{D2D4B902-6ADD-4022-A8F3-E75BA76A7F61}" type="pres">
      <dgm:prSet presAssocID="{D7D5A1C0-D059-43E0-BEB3-7F6152C905DF}" presName="bgRect" presStyleLbl="bgShp" presStyleIdx="0" presStyleCnt="5"/>
      <dgm:spPr/>
    </dgm:pt>
    <dgm:pt modelId="{0F1193E9-C3C2-4C85-AD0F-06BD9AD16642}" type="pres">
      <dgm:prSet presAssocID="{D7D5A1C0-D059-43E0-BEB3-7F6152C905DF}" presName="iconRect" presStyleLbl="node1" presStyleIdx="0" presStyleCnt="5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aptain"/>
        </a:ext>
      </dgm:extLst>
    </dgm:pt>
    <dgm:pt modelId="{E29C7BF6-1EEA-45AA-AE79-8C3A62756FAD}" type="pres">
      <dgm:prSet presAssocID="{D7D5A1C0-D059-43E0-BEB3-7F6152C905DF}" presName="spaceRect" presStyleCnt="0"/>
      <dgm:spPr/>
    </dgm:pt>
    <dgm:pt modelId="{7AFD6B64-EAEE-4B90-BA5F-8D24178C0528}" type="pres">
      <dgm:prSet presAssocID="{D7D5A1C0-D059-43E0-BEB3-7F6152C905DF}" presName="parTx" presStyleLbl="revTx" presStyleIdx="0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C61C0ED-7EF4-44A5-A19B-F2C22D3BF3FB}" type="pres">
      <dgm:prSet presAssocID="{C97768FE-711E-4C0E-A252-734756A9BDAF}" presName="sibTrans" presStyleCnt="0"/>
      <dgm:spPr/>
    </dgm:pt>
    <dgm:pt modelId="{B5CDB2BB-F642-4F50-8B85-CA0DB6DB0E95}" type="pres">
      <dgm:prSet presAssocID="{7EEA04CC-F60A-4ABF-94E9-ED586FEE19E6}" presName="compNode" presStyleCnt="0"/>
      <dgm:spPr/>
    </dgm:pt>
    <dgm:pt modelId="{050C2805-E094-4D72-8997-150EDAE4B513}" type="pres">
      <dgm:prSet presAssocID="{7EEA04CC-F60A-4ABF-94E9-ED586FEE19E6}" presName="bgRect" presStyleLbl="bgShp" presStyleIdx="1" presStyleCnt="5"/>
      <dgm:spPr/>
    </dgm:pt>
    <dgm:pt modelId="{BCE6B878-5C41-445F-A183-981A3D41A3E0}" type="pres">
      <dgm:prSet presAssocID="{7EEA04CC-F60A-4ABF-94E9-ED586FEE19E6}" presName="iconRect" presStyleLbl="node1" presStyleIdx="1" presStyleCnt="5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00F78AF5-8E6E-4B8F-9B17-55630CC04F49}" type="pres">
      <dgm:prSet presAssocID="{7EEA04CC-F60A-4ABF-94E9-ED586FEE19E6}" presName="spaceRect" presStyleCnt="0"/>
      <dgm:spPr/>
    </dgm:pt>
    <dgm:pt modelId="{992DA956-0717-4373-8189-E3CCA2B7CECE}" type="pres">
      <dgm:prSet presAssocID="{7EEA04CC-F60A-4ABF-94E9-ED586FEE19E6}" presName="parTx" presStyleLbl="revTx" presStyleIdx="1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2E1B07E9-5CF0-4BFA-AFC0-C5B3DF068D98}" type="pres">
      <dgm:prSet presAssocID="{B7D13E0B-6E12-42CF-BC90-71E941E39A9D}" presName="sibTrans" presStyleCnt="0"/>
      <dgm:spPr/>
    </dgm:pt>
    <dgm:pt modelId="{55DF621E-2314-4ED5-B50B-97D8749BA540}" type="pres">
      <dgm:prSet presAssocID="{58177C62-82DA-4BE1-9658-6B44B338B227}" presName="compNode" presStyleCnt="0"/>
      <dgm:spPr/>
    </dgm:pt>
    <dgm:pt modelId="{A08DD42F-49CC-4CDE-909C-CB9C9B934402}" type="pres">
      <dgm:prSet presAssocID="{58177C62-82DA-4BE1-9658-6B44B338B227}" presName="bgRect" presStyleLbl="bgShp" presStyleIdx="2" presStyleCnt="5"/>
      <dgm:spPr/>
    </dgm:pt>
    <dgm:pt modelId="{C0A90653-4B94-4602-ACEB-02A7B43D9500}" type="pres">
      <dgm:prSet presAssocID="{58177C62-82DA-4BE1-9658-6B44B338B227}" presName="iconRect" presStyleLbl="node1" presStyleIdx="2" presStyleCnt="5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Ear"/>
        </a:ext>
      </dgm:extLst>
    </dgm:pt>
    <dgm:pt modelId="{7CD4D404-2D02-414D-900B-FA4664107FB6}" type="pres">
      <dgm:prSet presAssocID="{58177C62-82DA-4BE1-9658-6B44B338B227}" presName="spaceRect" presStyleCnt="0"/>
      <dgm:spPr/>
    </dgm:pt>
    <dgm:pt modelId="{FB36879A-5DF9-4434-8FF9-71FEFA52FDC9}" type="pres">
      <dgm:prSet presAssocID="{58177C62-82DA-4BE1-9658-6B44B338B227}" presName="parTx" presStyleLbl="revTx" presStyleIdx="2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374C047-FDFF-49B3-A73A-EBF5D0E499EE}" type="pres">
      <dgm:prSet presAssocID="{1C13006A-114E-44E8-AC7E-2509F0396156}" presName="sibTrans" presStyleCnt="0"/>
      <dgm:spPr/>
    </dgm:pt>
    <dgm:pt modelId="{0B5F2724-9B61-4B67-A0E2-E45FACFBA086}" type="pres">
      <dgm:prSet presAssocID="{3BD4ACF4-15C4-47D7-9A38-428EFA010031}" presName="compNode" presStyleCnt="0"/>
      <dgm:spPr/>
    </dgm:pt>
    <dgm:pt modelId="{17020656-429A-4372-B799-46609629E08F}" type="pres">
      <dgm:prSet presAssocID="{3BD4ACF4-15C4-47D7-9A38-428EFA010031}" presName="bgRect" presStyleLbl="bgShp" presStyleIdx="3" presStyleCnt="5"/>
      <dgm:spPr/>
    </dgm:pt>
    <dgm:pt modelId="{247E0FAD-2341-417B-841A-EC375182B316}" type="pres">
      <dgm:prSet presAssocID="{3BD4ACF4-15C4-47D7-9A38-428EFA010031}" presName="iconRect" presStyleLbl="node1" presStyleIdx="3" presStyleCnt="5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C10ADAD8-3A45-4E5A-ABC4-F1D2AF6FEE93}" type="pres">
      <dgm:prSet presAssocID="{3BD4ACF4-15C4-47D7-9A38-428EFA010031}" presName="spaceRect" presStyleCnt="0"/>
      <dgm:spPr/>
    </dgm:pt>
    <dgm:pt modelId="{5651AEBB-53B8-4143-ADBF-A25C97C64FB6}" type="pres">
      <dgm:prSet presAssocID="{3BD4ACF4-15C4-47D7-9A38-428EFA010031}" presName="parTx" presStyleLbl="revTx" presStyleIdx="3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8B70B782-54BD-4B03-BBDA-52CCC0DE28F8}" type="pres">
      <dgm:prSet presAssocID="{7F3E7442-02DA-40AE-A04E-32B43A7DCE37}" presName="sibTrans" presStyleCnt="0"/>
      <dgm:spPr/>
    </dgm:pt>
    <dgm:pt modelId="{71B43B0C-9107-4AB9-8566-4127AF5A8BC0}" type="pres">
      <dgm:prSet presAssocID="{C136FC53-5776-48C8-9D26-E3037FBDE31A}" presName="compNode" presStyleCnt="0"/>
      <dgm:spPr/>
    </dgm:pt>
    <dgm:pt modelId="{8C0C72C1-5388-422B-AE0F-BB4340E969F8}" type="pres">
      <dgm:prSet presAssocID="{C136FC53-5776-48C8-9D26-E3037FBDE31A}" presName="bgRect" presStyleLbl="bgShp" presStyleIdx="4" presStyleCnt="5"/>
      <dgm:spPr/>
    </dgm:pt>
    <dgm:pt modelId="{0D726349-25D4-459D-A50F-063723845EF2}" type="pres">
      <dgm:prSet presAssocID="{C136FC53-5776-48C8-9D26-E3037FBDE31A}" presName="iconRect" presStyleLbl="node1" presStyleIdx="4" presStyleCnt="5"/>
      <dgm:spPr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7DFCD5F6-2717-4FB8-AE76-A40AA1DD8716}" type="pres">
      <dgm:prSet presAssocID="{C136FC53-5776-48C8-9D26-E3037FBDE31A}" presName="spaceRect" presStyleCnt="0"/>
      <dgm:spPr/>
    </dgm:pt>
    <dgm:pt modelId="{DC174332-FE1C-46BA-873D-691693C6398F}" type="pres">
      <dgm:prSet presAssocID="{C136FC53-5776-48C8-9D26-E3037FBDE31A}" presName="parTx" presStyleLbl="revTx" presStyleIdx="4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B9E96D01-BF80-49FF-9008-A107073E73B1}" srcId="{C6FEC4E5-5773-4BC5-AD48-AFD98F24596E}" destId="{C136FC53-5776-48C8-9D26-E3037FBDE31A}" srcOrd="4" destOrd="0" parTransId="{6F9439EC-45F1-49A6-907A-952B7EF58BA5}" sibTransId="{02B9898D-3645-4CC6-B016-E897E13EBBBB}"/>
    <dgm:cxn modelId="{56F1D49B-D3E4-4502-BD42-DE3B1FF4179D}" type="presOf" srcId="{7EEA04CC-F60A-4ABF-94E9-ED586FEE19E6}" destId="{992DA956-0717-4373-8189-E3CCA2B7CECE}" srcOrd="0" destOrd="0" presId="urn:microsoft.com/office/officeart/2018/2/layout/IconVerticalSolidList"/>
    <dgm:cxn modelId="{C5A4E601-26DB-4965-A6B0-D8495CBE9095}" type="presOf" srcId="{C6FEC4E5-5773-4BC5-AD48-AFD98F24596E}" destId="{F58B032F-7AD3-42FD-9251-575B16EA759C}" srcOrd="0" destOrd="0" presId="urn:microsoft.com/office/officeart/2018/2/layout/IconVerticalSolidList"/>
    <dgm:cxn modelId="{8CAD6406-BABA-47D0-91C0-8E9676F878EA}" srcId="{C6FEC4E5-5773-4BC5-AD48-AFD98F24596E}" destId="{D7D5A1C0-D059-43E0-BEB3-7F6152C905DF}" srcOrd="0" destOrd="0" parTransId="{084DDF87-66D2-4EE4-B12A-4AA2B9798133}" sibTransId="{C97768FE-711E-4C0E-A252-734756A9BDAF}"/>
    <dgm:cxn modelId="{8741573B-2533-4BB4-BFC5-A854C42918B0}" srcId="{C6FEC4E5-5773-4BC5-AD48-AFD98F24596E}" destId="{3BD4ACF4-15C4-47D7-9A38-428EFA010031}" srcOrd="3" destOrd="0" parTransId="{A8B5F20C-1946-44D6-ADA8-500598F29671}" sibTransId="{7F3E7442-02DA-40AE-A04E-32B43A7DCE37}"/>
    <dgm:cxn modelId="{1AD9D5E5-7645-44E9-86E6-A20D9F8CB532}" type="presOf" srcId="{C136FC53-5776-48C8-9D26-E3037FBDE31A}" destId="{DC174332-FE1C-46BA-873D-691693C6398F}" srcOrd="0" destOrd="0" presId="urn:microsoft.com/office/officeart/2018/2/layout/IconVerticalSolidList"/>
    <dgm:cxn modelId="{C7E97831-7396-4C66-AA6C-EB91341630BB}" type="presOf" srcId="{58177C62-82DA-4BE1-9658-6B44B338B227}" destId="{FB36879A-5DF9-4434-8FF9-71FEFA52FDC9}" srcOrd="0" destOrd="0" presId="urn:microsoft.com/office/officeart/2018/2/layout/IconVerticalSolidList"/>
    <dgm:cxn modelId="{A6E01EB5-F5A0-4103-A860-D50BA863F52A}" type="presOf" srcId="{3BD4ACF4-15C4-47D7-9A38-428EFA010031}" destId="{5651AEBB-53B8-4143-ADBF-A25C97C64FB6}" srcOrd="0" destOrd="0" presId="urn:microsoft.com/office/officeart/2018/2/layout/IconVerticalSolidList"/>
    <dgm:cxn modelId="{5375120D-D304-4EB1-A657-6AE3C838EC51}" srcId="{C6FEC4E5-5773-4BC5-AD48-AFD98F24596E}" destId="{58177C62-82DA-4BE1-9658-6B44B338B227}" srcOrd="2" destOrd="0" parTransId="{360EEED0-DEC4-4DDB-B8AA-79529F9D2D87}" sibTransId="{1C13006A-114E-44E8-AC7E-2509F0396156}"/>
    <dgm:cxn modelId="{DAA97465-4540-4070-B3A7-BAE60F81D996}" type="presOf" srcId="{D7D5A1C0-D059-43E0-BEB3-7F6152C905DF}" destId="{7AFD6B64-EAEE-4B90-BA5F-8D24178C0528}" srcOrd="0" destOrd="0" presId="urn:microsoft.com/office/officeart/2018/2/layout/IconVerticalSolidList"/>
    <dgm:cxn modelId="{9465E7CF-A882-4273-9A9A-C653DE24898C}" srcId="{C6FEC4E5-5773-4BC5-AD48-AFD98F24596E}" destId="{7EEA04CC-F60A-4ABF-94E9-ED586FEE19E6}" srcOrd="1" destOrd="0" parTransId="{2233CE1C-CAB9-4ED1-AE45-959A98E9B5C8}" sibTransId="{B7D13E0B-6E12-42CF-BC90-71E941E39A9D}"/>
    <dgm:cxn modelId="{9AAAD0E0-B283-4002-902A-2EB22D37A5F2}" type="presParOf" srcId="{F58B032F-7AD3-42FD-9251-575B16EA759C}" destId="{81D017F7-A15B-4640-B982-5F194471D144}" srcOrd="0" destOrd="0" presId="urn:microsoft.com/office/officeart/2018/2/layout/IconVerticalSolidList"/>
    <dgm:cxn modelId="{13D52A33-5CA3-4060-831E-4E77AE4D5DF8}" type="presParOf" srcId="{81D017F7-A15B-4640-B982-5F194471D144}" destId="{D2D4B902-6ADD-4022-A8F3-E75BA76A7F61}" srcOrd="0" destOrd="0" presId="urn:microsoft.com/office/officeart/2018/2/layout/IconVerticalSolidList"/>
    <dgm:cxn modelId="{B8ABF593-D991-4E66-9232-24EE22AA4595}" type="presParOf" srcId="{81D017F7-A15B-4640-B982-5F194471D144}" destId="{0F1193E9-C3C2-4C85-AD0F-06BD9AD16642}" srcOrd="1" destOrd="0" presId="urn:microsoft.com/office/officeart/2018/2/layout/IconVerticalSolidList"/>
    <dgm:cxn modelId="{4FBDCF88-F0F0-49FA-99EB-664A5FA3D269}" type="presParOf" srcId="{81D017F7-A15B-4640-B982-5F194471D144}" destId="{E29C7BF6-1EEA-45AA-AE79-8C3A62756FAD}" srcOrd="2" destOrd="0" presId="urn:microsoft.com/office/officeart/2018/2/layout/IconVerticalSolidList"/>
    <dgm:cxn modelId="{F7234CBF-5EC7-4BE4-9D3C-67911E825A60}" type="presParOf" srcId="{81D017F7-A15B-4640-B982-5F194471D144}" destId="{7AFD6B64-EAEE-4B90-BA5F-8D24178C0528}" srcOrd="3" destOrd="0" presId="urn:microsoft.com/office/officeart/2018/2/layout/IconVerticalSolidList"/>
    <dgm:cxn modelId="{7BEF03F8-D614-448F-8DDE-F9EA312A6B31}" type="presParOf" srcId="{F58B032F-7AD3-42FD-9251-575B16EA759C}" destId="{6C61C0ED-7EF4-44A5-A19B-F2C22D3BF3FB}" srcOrd="1" destOrd="0" presId="urn:microsoft.com/office/officeart/2018/2/layout/IconVerticalSolidList"/>
    <dgm:cxn modelId="{17896489-37C4-47AF-89C3-DF5E6E4F7E30}" type="presParOf" srcId="{F58B032F-7AD3-42FD-9251-575B16EA759C}" destId="{B5CDB2BB-F642-4F50-8B85-CA0DB6DB0E95}" srcOrd="2" destOrd="0" presId="urn:microsoft.com/office/officeart/2018/2/layout/IconVerticalSolidList"/>
    <dgm:cxn modelId="{19C520FB-1A30-44A5-82E5-56C1759B3E54}" type="presParOf" srcId="{B5CDB2BB-F642-4F50-8B85-CA0DB6DB0E95}" destId="{050C2805-E094-4D72-8997-150EDAE4B513}" srcOrd="0" destOrd="0" presId="urn:microsoft.com/office/officeart/2018/2/layout/IconVerticalSolidList"/>
    <dgm:cxn modelId="{9150F4E0-60E8-4231-B7B4-57BBC6C6A481}" type="presParOf" srcId="{B5CDB2BB-F642-4F50-8B85-CA0DB6DB0E95}" destId="{BCE6B878-5C41-445F-A183-981A3D41A3E0}" srcOrd="1" destOrd="0" presId="urn:microsoft.com/office/officeart/2018/2/layout/IconVerticalSolidList"/>
    <dgm:cxn modelId="{73C90809-0A10-40ED-ABDB-032F77D838A5}" type="presParOf" srcId="{B5CDB2BB-F642-4F50-8B85-CA0DB6DB0E95}" destId="{00F78AF5-8E6E-4B8F-9B17-55630CC04F49}" srcOrd="2" destOrd="0" presId="urn:microsoft.com/office/officeart/2018/2/layout/IconVerticalSolidList"/>
    <dgm:cxn modelId="{EB912655-191D-4FC4-89C4-50B4A0DD77E1}" type="presParOf" srcId="{B5CDB2BB-F642-4F50-8B85-CA0DB6DB0E95}" destId="{992DA956-0717-4373-8189-E3CCA2B7CECE}" srcOrd="3" destOrd="0" presId="urn:microsoft.com/office/officeart/2018/2/layout/IconVerticalSolidList"/>
    <dgm:cxn modelId="{A2922F42-12B2-4832-AC6C-B8258DE31D47}" type="presParOf" srcId="{F58B032F-7AD3-42FD-9251-575B16EA759C}" destId="{2E1B07E9-5CF0-4BFA-AFC0-C5B3DF068D98}" srcOrd="3" destOrd="0" presId="urn:microsoft.com/office/officeart/2018/2/layout/IconVerticalSolidList"/>
    <dgm:cxn modelId="{62330E99-1B5E-4059-B72A-1F8A129105F9}" type="presParOf" srcId="{F58B032F-7AD3-42FD-9251-575B16EA759C}" destId="{55DF621E-2314-4ED5-B50B-97D8749BA540}" srcOrd="4" destOrd="0" presId="urn:microsoft.com/office/officeart/2018/2/layout/IconVerticalSolidList"/>
    <dgm:cxn modelId="{93D8639D-D05B-4F62-A628-FE6DCC85D482}" type="presParOf" srcId="{55DF621E-2314-4ED5-B50B-97D8749BA540}" destId="{A08DD42F-49CC-4CDE-909C-CB9C9B934402}" srcOrd="0" destOrd="0" presId="urn:microsoft.com/office/officeart/2018/2/layout/IconVerticalSolidList"/>
    <dgm:cxn modelId="{F1F01B7A-F372-4247-8372-54BA4A9E3471}" type="presParOf" srcId="{55DF621E-2314-4ED5-B50B-97D8749BA540}" destId="{C0A90653-4B94-4602-ACEB-02A7B43D9500}" srcOrd="1" destOrd="0" presId="urn:microsoft.com/office/officeart/2018/2/layout/IconVerticalSolidList"/>
    <dgm:cxn modelId="{E65D4747-8333-4693-A502-E189BEA324EF}" type="presParOf" srcId="{55DF621E-2314-4ED5-B50B-97D8749BA540}" destId="{7CD4D404-2D02-414D-900B-FA4664107FB6}" srcOrd="2" destOrd="0" presId="urn:microsoft.com/office/officeart/2018/2/layout/IconVerticalSolidList"/>
    <dgm:cxn modelId="{0EC931FD-603C-47EE-8FF7-56075867EC12}" type="presParOf" srcId="{55DF621E-2314-4ED5-B50B-97D8749BA540}" destId="{FB36879A-5DF9-4434-8FF9-71FEFA52FDC9}" srcOrd="3" destOrd="0" presId="urn:microsoft.com/office/officeart/2018/2/layout/IconVerticalSolidList"/>
    <dgm:cxn modelId="{8C4EC999-A681-4CB8-B3D8-5BCF3A345B54}" type="presParOf" srcId="{F58B032F-7AD3-42FD-9251-575B16EA759C}" destId="{A374C047-FDFF-49B3-A73A-EBF5D0E499EE}" srcOrd="5" destOrd="0" presId="urn:microsoft.com/office/officeart/2018/2/layout/IconVerticalSolidList"/>
    <dgm:cxn modelId="{9ED67004-975F-4EFB-A672-51F17C7C895F}" type="presParOf" srcId="{F58B032F-7AD3-42FD-9251-575B16EA759C}" destId="{0B5F2724-9B61-4B67-A0E2-E45FACFBA086}" srcOrd="6" destOrd="0" presId="urn:microsoft.com/office/officeart/2018/2/layout/IconVerticalSolidList"/>
    <dgm:cxn modelId="{BCB1A70F-95D2-42AC-A46D-3B6A70854470}" type="presParOf" srcId="{0B5F2724-9B61-4B67-A0E2-E45FACFBA086}" destId="{17020656-429A-4372-B799-46609629E08F}" srcOrd="0" destOrd="0" presId="urn:microsoft.com/office/officeart/2018/2/layout/IconVerticalSolidList"/>
    <dgm:cxn modelId="{00F2F9CA-A4D3-424A-90BA-BD09A46BFB4D}" type="presParOf" srcId="{0B5F2724-9B61-4B67-A0E2-E45FACFBA086}" destId="{247E0FAD-2341-417B-841A-EC375182B316}" srcOrd="1" destOrd="0" presId="urn:microsoft.com/office/officeart/2018/2/layout/IconVerticalSolidList"/>
    <dgm:cxn modelId="{575D0B54-8A65-4949-828F-FBE1503E0F75}" type="presParOf" srcId="{0B5F2724-9B61-4B67-A0E2-E45FACFBA086}" destId="{C10ADAD8-3A45-4E5A-ABC4-F1D2AF6FEE93}" srcOrd="2" destOrd="0" presId="urn:microsoft.com/office/officeart/2018/2/layout/IconVerticalSolidList"/>
    <dgm:cxn modelId="{80DEA03B-10A0-4F47-B2A9-1206B3BA9B07}" type="presParOf" srcId="{0B5F2724-9B61-4B67-A0E2-E45FACFBA086}" destId="{5651AEBB-53B8-4143-ADBF-A25C97C64FB6}" srcOrd="3" destOrd="0" presId="urn:microsoft.com/office/officeart/2018/2/layout/IconVerticalSolidList"/>
    <dgm:cxn modelId="{8BC42B0B-543E-4413-8302-560B6CEDAFDF}" type="presParOf" srcId="{F58B032F-7AD3-42FD-9251-575B16EA759C}" destId="{8B70B782-54BD-4B03-BBDA-52CCC0DE28F8}" srcOrd="7" destOrd="0" presId="urn:microsoft.com/office/officeart/2018/2/layout/IconVerticalSolidList"/>
    <dgm:cxn modelId="{92A861F8-8657-48C7-94C2-371C3FA4081B}" type="presParOf" srcId="{F58B032F-7AD3-42FD-9251-575B16EA759C}" destId="{71B43B0C-9107-4AB9-8566-4127AF5A8BC0}" srcOrd="8" destOrd="0" presId="urn:microsoft.com/office/officeart/2018/2/layout/IconVerticalSolidList"/>
    <dgm:cxn modelId="{C11501C0-F729-4D41-ADF3-834D82A80ED0}" type="presParOf" srcId="{71B43B0C-9107-4AB9-8566-4127AF5A8BC0}" destId="{8C0C72C1-5388-422B-AE0F-BB4340E969F8}" srcOrd="0" destOrd="0" presId="urn:microsoft.com/office/officeart/2018/2/layout/IconVerticalSolidList"/>
    <dgm:cxn modelId="{C0369F04-5102-4E0E-A61D-3C9EF080EC01}" type="presParOf" srcId="{71B43B0C-9107-4AB9-8566-4127AF5A8BC0}" destId="{0D726349-25D4-459D-A50F-063723845EF2}" srcOrd="1" destOrd="0" presId="urn:microsoft.com/office/officeart/2018/2/layout/IconVerticalSolidList"/>
    <dgm:cxn modelId="{F703B041-F2D5-4DEF-8519-C5CB5324AD2E}" type="presParOf" srcId="{71B43B0C-9107-4AB9-8566-4127AF5A8BC0}" destId="{7DFCD5F6-2717-4FB8-AE76-A40AA1DD8716}" srcOrd="2" destOrd="0" presId="urn:microsoft.com/office/officeart/2018/2/layout/IconVerticalSolidList"/>
    <dgm:cxn modelId="{EE2DAADC-656F-4419-BD2C-51D78E83FE32}" type="presParOf" srcId="{71B43B0C-9107-4AB9-8566-4127AF5A8BC0}" destId="{DC174332-FE1C-46BA-873D-691693C6398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4229F642-081D-4099-89C6-5549989D9096}" type="doc">
      <dgm:prSet loTypeId="urn:microsoft.com/office/officeart/2005/8/layout/h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04A98DB-4875-4A6D-A3A6-F61910EC7191}">
      <dgm:prSet phldrT="[Text]" custT="1"/>
      <dgm:spPr/>
      <dgm:t>
        <a:bodyPr/>
        <a:lstStyle/>
        <a:p>
          <a:r>
            <a:rPr lang="en-US" sz="1800" dirty="0"/>
            <a:t>Build Rapport</a:t>
          </a:r>
        </a:p>
      </dgm:t>
    </dgm:pt>
    <dgm:pt modelId="{AD62EEAA-7C59-4198-B56A-CCCCE90E136C}" type="parTrans" cxnId="{759FD194-BF6F-444E-A53E-2AB5FFEF3F81}">
      <dgm:prSet/>
      <dgm:spPr/>
      <dgm:t>
        <a:bodyPr/>
        <a:lstStyle/>
        <a:p>
          <a:endParaRPr lang="en-US" sz="1800"/>
        </a:p>
      </dgm:t>
    </dgm:pt>
    <dgm:pt modelId="{E8A14781-DA34-4314-A0AC-5D3DE8893397}" type="sibTrans" cxnId="{759FD194-BF6F-444E-A53E-2AB5FFEF3F81}">
      <dgm:prSet/>
      <dgm:spPr/>
      <dgm:t>
        <a:bodyPr/>
        <a:lstStyle/>
        <a:p>
          <a:endParaRPr lang="en-US" sz="1800"/>
        </a:p>
      </dgm:t>
    </dgm:pt>
    <dgm:pt modelId="{C0B34C4C-C211-4E2D-8C0C-80FDDC916A24}">
      <dgm:prSet phldrT="[Text]" custT="1"/>
      <dgm:spPr/>
      <dgm:t>
        <a:bodyPr/>
        <a:lstStyle/>
        <a:p>
          <a:r>
            <a:rPr lang="en-US" sz="1200" dirty="0"/>
            <a:t>Get to know your superiors on a personal level (within professional boundaries).</a:t>
          </a:r>
        </a:p>
      </dgm:t>
    </dgm:pt>
    <dgm:pt modelId="{A8C9EA0E-8702-4FD7-A4C7-AEC067C4696D}" type="parTrans" cxnId="{12B15E1B-9599-4080-9DF9-1386847B0AC7}">
      <dgm:prSet/>
      <dgm:spPr/>
      <dgm:t>
        <a:bodyPr/>
        <a:lstStyle/>
        <a:p>
          <a:endParaRPr lang="en-US" sz="1800"/>
        </a:p>
      </dgm:t>
    </dgm:pt>
    <dgm:pt modelId="{ECD40378-215B-401D-B546-3C8A9ABF9F47}" type="sibTrans" cxnId="{12B15E1B-9599-4080-9DF9-1386847B0AC7}">
      <dgm:prSet/>
      <dgm:spPr/>
      <dgm:t>
        <a:bodyPr/>
        <a:lstStyle/>
        <a:p>
          <a:endParaRPr lang="en-US" sz="1800"/>
        </a:p>
      </dgm:t>
    </dgm:pt>
    <dgm:pt modelId="{2C2ED2E2-EF09-440D-971E-DC0397C9E9B9}">
      <dgm:prSet phldrT="[Text]" custT="1"/>
      <dgm:spPr/>
      <dgm:t>
        <a:bodyPr/>
        <a:lstStyle/>
        <a:p>
          <a:r>
            <a:rPr lang="en-US" sz="1800" dirty="0"/>
            <a:t>Ask Questions</a:t>
          </a:r>
        </a:p>
      </dgm:t>
    </dgm:pt>
    <dgm:pt modelId="{24EA53F3-C41E-46CB-9C42-D41A6AAB7B92}" type="parTrans" cxnId="{D109312E-A90D-449F-A43A-5A4FCD4AC6BD}">
      <dgm:prSet/>
      <dgm:spPr/>
      <dgm:t>
        <a:bodyPr/>
        <a:lstStyle/>
        <a:p>
          <a:endParaRPr lang="en-US" sz="1800"/>
        </a:p>
      </dgm:t>
    </dgm:pt>
    <dgm:pt modelId="{8950D8C7-DE31-44AA-A97A-30C8FCAE41ED}" type="sibTrans" cxnId="{D109312E-A90D-449F-A43A-5A4FCD4AC6BD}">
      <dgm:prSet/>
      <dgm:spPr/>
      <dgm:t>
        <a:bodyPr/>
        <a:lstStyle/>
        <a:p>
          <a:endParaRPr lang="en-US" sz="1800"/>
        </a:p>
      </dgm:t>
    </dgm:pt>
    <dgm:pt modelId="{EA90BFA3-9B51-4302-903C-74D6BE0CAF14}">
      <dgm:prSet phldrT="[Text]" custT="1"/>
      <dgm:spPr/>
      <dgm:t>
        <a:bodyPr/>
        <a:lstStyle/>
        <a:p>
          <a:r>
            <a:rPr lang="en-US" sz="1200" dirty="0"/>
            <a:t>Seek clarification when needed and actively seek feedback.</a:t>
          </a:r>
        </a:p>
      </dgm:t>
    </dgm:pt>
    <dgm:pt modelId="{BC5B3855-BAC9-49B6-9E44-804D42E34359}" type="parTrans" cxnId="{57270AF5-7CA1-4D4B-9466-19108801AA3E}">
      <dgm:prSet/>
      <dgm:spPr/>
      <dgm:t>
        <a:bodyPr/>
        <a:lstStyle/>
        <a:p>
          <a:endParaRPr lang="en-US" sz="1800"/>
        </a:p>
      </dgm:t>
    </dgm:pt>
    <dgm:pt modelId="{6676F4A4-9F43-4E13-96EE-7666457395B1}" type="sibTrans" cxnId="{57270AF5-7CA1-4D4B-9466-19108801AA3E}">
      <dgm:prSet/>
      <dgm:spPr/>
      <dgm:t>
        <a:bodyPr/>
        <a:lstStyle/>
        <a:p>
          <a:endParaRPr lang="en-US" sz="1800"/>
        </a:p>
      </dgm:t>
    </dgm:pt>
    <dgm:pt modelId="{96D48AE2-2B24-4620-9722-B32E051F3879}">
      <dgm:prSet phldrT="[Text]" custT="1"/>
      <dgm:spPr/>
      <dgm:t>
        <a:bodyPr/>
        <a:lstStyle/>
        <a:p>
          <a:r>
            <a:rPr lang="en-US" sz="1800" dirty="0"/>
            <a:t>Manage Up</a:t>
          </a:r>
        </a:p>
      </dgm:t>
    </dgm:pt>
    <dgm:pt modelId="{941FEA3A-0827-4794-8355-68676604C3F2}" type="parTrans" cxnId="{C21D73B1-46EB-4A91-B912-CB4002F4D070}">
      <dgm:prSet/>
      <dgm:spPr/>
      <dgm:t>
        <a:bodyPr/>
        <a:lstStyle/>
        <a:p>
          <a:endParaRPr lang="en-US" sz="1800"/>
        </a:p>
      </dgm:t>
    </dgm:pt>
    <dgm:pt modelId="{7CD7BB45-CDA1-4E9E-BFF1-EA97C1205413}" type="sibTrans" cxnId="{C21D73B1-46EB-4A91-B912-CB4002F4D070}">
      <dgm:prSet/>
      <dgm:spPr/>
      <dgm:t>
        <a:bodyPr/>
        <a:lstStyle/>
        <a:p>
          <a:endParaRPr lang="en-US" sz="1800"/>
        </a:p>
      </dgm:t>
    </dgm:pt>
    <dgm:pt modelId="{7E213A4C-887F-4520-92E2-C1B948B77A46}">
      <dgm:prSet phldrT="[Text]" custT="1"/>
      <dgm:spPr/>
      <dgm:t>
        <a:bodyPr/>
        <a:lstStyle/>
        <a:p>
          <a:r>
            <a:rPr lang="en-US" sz="1200" dirty="0"/>
            <a:t>Understand your manager's priorities and communication style.</a:t>
          </a:r>
        </a:p>
      </dgm:t>
    </dgm:pt>
    <dgm:pt modelId="{65B86F2E-4DE6-4B1D-9853-9F380A69D06D}" type="parTrans" cxnId="{D8C4BE2D-91E7-422B-9590-34D67B7A2FD5}">
      <dgm:prSet/>
      <dgm:spPr/>
      <dgm:t>
        <a:bodyPr/>
        <a:lstStyle/>
        <a:p>
          <a:endParaRPr lang="en-US" sz="1800"/>
        </a:p>
      </dgm:t>
    </dgm:pt>
    <dgm:pt modelId="{4D16B4D8-DB4B-46B6-AA10-982153686586}" type="sibTrans" cxnId="{D8C4BE2D-91E7-422B-9590-34D67B7A2FD5}">
      <dgm:prSet/>
      <dgm:spPr/>
      <dgm:t>
        <a:bodyPr/>
        <a:lstStyle/>
        <a:p>
          <a:endParaRPr lang="en-US" sz="1800"/>
        </a:p>
      </dgm:t>
    </dgm:pt>
    <dgm:pt modelId="{576E36BD-77A4-46D4-AC1B-C6DCABCB8D4C}">
      <dgm:prSet phldrT="[Text]" custT="1"/>
      <dgm:spPr/>
      <dgm:t>
        <a:bodyPr/>
        <a:lstStyle/>
        <a:p>
          <a:r>
            <a:rPr lang="en-US" sz="1800" dirty="0"/>
            <a:t>Show Initiative</a:t>
          </a:r>
        </a:p>
      </dgm:t>
    </dgm:pt>
    <dgm:pt modelId="{5391182C-3C3D-43FB-895D-AD29991D5806}" type="parTrans" cxnId="{0166BBBC-2BFB-4389-AA21-45E2F75F0F00}">
      <dgm:prSet/>
      <dgm:spPr/>
      <dgm:t>
        <a:bodyPr/>
        <a:lstStyle/>
        <a:p>
          <a:endParaRPr lang="en-US" sz="1800"/>
        </a:p>
      </dgm:t>
    </dgm:pt>
    <dgm:pt modelId="{3D4632B6-366E-409D-A7D1-955F0005D919}" type="sibTrans" cxnId="{0166BBBC-2BFB-4389-AA21-45E2F75F0F00}">
      <dgm:prSet/>
      <dgm:spPr/>
      <dgm:t>
        <a:bodyPr/>
        <a:lstStyle/>
        <a:p>
          <a:endParaRPr lang="en-US" sz="1800"/>
        </a:p>
      </dgm:t>
    </dgm:pt>
    <dgm:pt modelId="{3C970E92-08F1-4F29-ABE8-98144C5A2074}">
      <dgm:prSet phldrT="[Text]" custT="1"/>
      <dgm:spPr/>
      <dgm:t>
        <a:bodyPr/>
        <a:lstStyle/>
        <a:p>
          <a:r>
            <a:rPr lang="en-US" sz="1800" dirty="0"/>
            <a:t>Be a Team Player</a:t>
          </a:r>
        </a:p>
      </dgm:t>
    </dgm:pt>
    <dgm:pt modelId="{3D54E305-03E8-4C1F-BAAC-331B3E68B11F}" type="parTrans" cxnId="{CA681100-048A-44A5-B27C-2F879FFCA9C2}">
      <dgm:prSet/>
      <dgm:spPr/>
      <dgm:t>
        <a:bodyPr/>
        <a:lstStyle/>
        <a:p>
          <a:endParaRPr lang="en-US" sz="1800"/>
        </a:p>
      </dgm:t>
    </dgm:pt>
    <dgm:pt modelId="{AA643CB8-AF15-4B0C-A72E-12A85702F7FE}" type="sibTrans" cxnId="{CA681100-048A-44A5-B27C-2F879FFCA9C2}">
      <dgm:prSet/>
      <dgm:spPr/>
      <dgm:t>
        <a:bodyPr/>
        <a:lstStyle/>
        <a:p>
          <a:endParaRPr lang="en-US" sz="1800"/>
        </a:p>
      </dgm:t>
    </dgm:pt>
    <dgm:pt modelId="{383E0876-75F1-4AA7-BDA5-EB4C63FBE5EA}">
      <dgm:prSet phldrT="[Text]" custT="1"/>
      <dgm:spPr/>
      <dgm:t>
        <a:bodyPr/>
        <a:lstStyle/>
        <a:p>
          <a:r>
            <a:rPr lang="en-US" sz="1200" dirty="0"/>
            <a:t>Take on additional responsibilities and demonstrate your value.</a:t>
          </a:r>
        </a:p>
      </dgm:t>
    </dgm:pt>
    <dgm:pt modelId="{AF385849-3E44-429F-8F34-EFBFC4470A4B}" type="parTrans" cxnId="{EB04B7A7-5E8A-4048-8496-2444C53171A2}">
      <dgm:prSet/>
      <dgm:spPr/>
      <dgm:t>
        <a:bodyPr/>
        <a:lstStyle/>
        <a:p>
          <a:endParaRPr lang="en-US" sz="1800"/>
        </a:p>
      </dgm:t>
    </dgm:pt>
    <dgm:pt modelId="{F09FB6D4-5212-48A4-90FC-EDAC12CE5F07}" type="sibTrans" cxnId="{EB04B7A7-5E8A-4048-8496-2444C53171A2}">
      <dgm:prSet/>
      <dgm:spPr/>
      <dgm:t>
        <a:bodyPr/>
        <a:lstStyle/>
        <a:p>
          <a:endParaRPr lang="en-US" sz="1800"/>
        </a:p>
      </dgm:t>
    </dgm:pt>
    <dgm:pt modelId="{7AAC9F07-9D68-4B5F-9611-5B92FF23765C}">
      <dgm:prSet phldrT="[Text]" custT="1"/>
      <dgm:spPr/>
      <dgm:t>
        <a:bodyPr/>
        <a:lstStyle/>
        <a:p>
          <a:r>
            <a:rPr lang="en-US" sz="1200" dirty="0"/>
            <a:t>Support your colleagues and collaborate effectively.</a:t>
          </a:r>
        </a:p>
      </dgm:t>
    </dgm:pt>
    <dgm:pt modelId="{B72F9F3E-8378-4C98-87B4-41BB48FED3C2}" type="parTrans" cxnId="{3C97FEDA-3598-4123-A442-7B677B491C8D}">
      <dgm:prSet/>
      <dgm:spPr/>
      <dgm:t>
        <a:bodyPr/>
        <a:lstStyle/>
        <a:p>
          <a:endParaRPr lang="en-US" sz="1800"/>
        </a:p>
      </dgm:t>
    </dgm:pt>
    <dgm:pt modelId="{86E2FF82-0762-470F-B831-8F00B3243FD7}" type="sibTrans" cxnId="{3C97FEDA-3598-4123-A442-7B677B491C8D}">
      <dgm:prSet/>
      <dgm:spPr/>
      <dgm:t>
        <a:bodyPr/>
        <a:lstStyle/>
        <a:p>
          <a:endParaRPr lang="en-US" sz="1800"/>
        </a:p>
      </dgm:t>
    </dgm:pt>
    <dgm:pt modelId="{97FF4A90-2F89-4797-893F-3227754655FF}" type="pres">
      <dgm:prSet presAssocID="{4229F642-081D-4099-89C6-5549989D909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D03F9A-78D7-46F8-A9F0-0CCA95A17D86}" type="pres">
      <dgm:prSet presAssocID="{4229F642-081D-4099-89C6-5549989D9096}" presName="tSp" presStyleCnt="0"/>
      <dgm:spPr/>
    </dgm:pt>
    <dgm:pt modelId="{2A301E3F-D4D4-45A7-A08E-8494E32F4411}" type="pres">
      <dgm:prSet presAssocID="{4229F642-081D-4099-89C6-5549989D9096}" presName="bSp" presStyleCnt="0"/>
      <dgm:spPr/>
    </dgm:pt>
    <dgm:pt modelId="{025ECE7C-E848-46F9-92D5-B8D66B13C1FC}" type="pres">
      <dgm:prSet presAssocID="{4229F642-081D-4099-89C6-5549989D9096}" presName="process" presStyleCnt="0"/>
      <dgm:spPr/>
    </dgm:pt>
    <dgm:pt modelId="{28E8907B-007A-42E3-9CBA-72456B5C4E65}" type="pres">
      <dgm:prSet presAssocID="{504A98DB-4875-4A6D-A3A6-F61910EC7191}" presName="composite1" presStyleCnt="0"/>
      <dgm:spPr/>
    </dgm:pt>
    <dgm:pt modelId="{B5067481-F111-4C34-8DF2-D2FB2A7EAA5C}" type="pres">
      <dgm:prSet presAssocID="{504A98DB-4875-4A6D-A3A6-F61910EC7191}" presName="dummyNode1" presStyleLbl="node1" presStyleIdx="0" presStyleCnt="5"/>
      <dgm:spPr/>
    </dgm:pt>
    <dgm:pt modelId="{1CE52F6D-A55A-4BA4-B0C8-6352912F3EDE}" type="pres">
      <dgm:prSet presAssocID="{504A98DB-4875-4A6D-A3A6-F61910EC7191}" presName="childNode1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D0C45B-5797-455B-B4BE-C9958350F312}" type="pres">
      <dgm:prSet presAssocID="{504A98DB-4875-4A6D-A3A6-F61910EC7191}" presName="childNode1tx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F87CED-AD9E-4F66-A708-28BE74D00CBF}" type="pres">
      <dgm:prSet presAssocID="{504A98DB-4875-4A6D-A3A6-F61910EC7191}" presName="parentNode1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11881D-0887-4FC7-BCAD-90B073755D2A}" type="pres">
      <dgm:prSet presAssocID="{504A98DB-4875-4A6D-A3A6-F61910EC7191}" presName="connSite1" presStyleCnt="0"/>
      <dgm:spPr/>
    </dgm:pt>
    <dgm:pt modelId="{FB833AC1-5F28-42A0-842D-6EFD5CDA23CD}" type="pres">
      <dgm:prSet presAssocID="{E8A14781-DA34-4314-A0AC-5D3DE8893397}" presName="Name9" presStyleLbl="sibTrans2D1" presStyleIdx="0" presStyleCnt="4"/>
      <dgm:spPr/>
      <dgm:t>
        <a:bodyPr/>
        <a:lstStyle/>
        <a:p>
          <a:endParaRPr lang="en-US"/>
        </a:p>
      </dgm:t>
    </dgm:pt>
    <dgm:pt modelId="{84E8D9AE-C252-484D-BA52-40E3B287D5D9}" type="pres">
      <dgm:prSet presAssocID="{2C2ED2E2-EF09-440D-971E-DC0397C9E9B9}" presName="composite2" presStyleCnt="0"/>
      <dgm:spPr/>
    </dgm:pt>
    <dgm:pt modelId="{2A000310-3D50-4A05-A11E-58CC223B5B64}" type="pres">
      <dgm:prSet presAssocID="{2C2ED2E2-EF09-440D-971E-DC0397C9E9B9}" presName="dummyNode2" presStyleLbl="node1" presStyleIdx="0" presStyleCnt="5"/>
      <dgm:spPr/>
    </dgm:pt>
    <dgm:pt modelId="{9D1C6CD8-B55C-43FD-BFE8-D9A6AB67BF4A}" type="pres">
      <dgm:prSet presAssocID="{2C2ED2E2-EF09-440D-971E-DC0397C9E9B9}" presName="childNode2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F918B0-8603-4920-9B78-C170144B37B6}" type="pres">
      <dgm:prSet presAssocID="{2C2ED2E2-EF09-440D-971E-DC0397C9E9B9}" presName="childNode2tx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4ED0A9-737A-49DC-AEF0-FC7E4FFEE8F5}" type="pres">
      <dgm:prSet presAssocID="{2C2ED2E2-EF09-440D-971E-DC0397C9E9B9}" presName="parentNode2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0D192C-3421-48E4-B358-7F78594C3B78}" type="pres">
      <dgm:prSet presAssocID="{2C2ED2E2-EF09-440D-971E-DC0397C9E9B9}" presName="connSite2" presStyleCnt="0"/>
      <dgm:spPr/>
    </dgm:pt>
    <dgm:pt modelId="{A3862CDD-96DA-4766-9B25-10D75E3649A3}" type="pres">
      <dgm:prSet presAssocID="{8950D8C7-DE31-44AA-A97A-30C8FCAE41ED}" presName="Name18" presStyleLbl="sibTrans2D1" presStyleIdx="1" presStyleCnt="4"/>
      <dgm:spPr/>
      <dgm:t>
        <a:bodyPr/>
        <a:lstStyle/>
        <a:p>
          <a:endParaRPr lang="en-US"/>
        </a:p>
      </dgm:t>
    </dgm:pt>
    <dgm:pt modelId="{610211F5-1749-482E-A997-F5909824A8E6}" type="pres">
      <dgm:prSet presAssocID="{96D48AE2-2B24-4620-9722-B32E051F3879}" presName="composite1" presStyleCnt="0"/>
      <dgm:spPr/>
    </dgm:pt>
    <dgm:pt modelId="{BBB1751A-514D-4DAA-8554-DDE185BA6BB0}" type="pres">
      <dgm:prSet presAssocID="{96D48AE2-2B24-4620-9722-B32E051F3879}" presName="dummyNode1" presStyleLbl="node1" presStyleIdx="1" presStyleCnt="5"/>
      <dgm:spPr/>
    </dgm:pt>
    <dgm:pt modelId="{C8B3E3B7-6334-4AF3-B970-1E841BDA3A81}" type="pres">
      <dgm:prSet presAssocID="{96D48AE2-2B24-4620-9722-B32E051F3879}" presName="childNode1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20C839-909B-4B67-A566-BB7ECCC05CDA}" type="pres">
      <dgm:prSet presAssocID="{96D48AE2-2B24-4620-9722-B32E051F3879}" presName="childNode1tx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3F2BAC-45D5-4EEA-A5A1-B6CF7F73C071}" type="pres">
      <dgm:prSet presAssocID="{96D48AE2-2B24-4620-9722-B32E051F3879}" presName="parentNode1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4C6641-7E3C-4AE7-A6C6-6759420086C5}" type="pres">
      <dgm:prSet presAssocID="{96D48AE2-2B24-4620-9722-B32E051F3879}" presName="connSite1" presStyleCnt="0"/>
      <dgm:spPr/>
    </dgm:pt>
    <dgm:pt modelId="{71146ECB-8174-4576-8592-EF42E847A416}" type="pres">
      <dgm:prSet presAssocID="{7CD7BB45-CDA1-4E9E-BFF1-EA97C1205413}" presName="Name9" presStyleLbl="sibTrans2D1" presStyleIdx="2" presStyleCnt="4"/>
      <dgm:spPr/>
      <dgm:t>
        <a:bodyPr/>
        <a:lstStyle/>
        <a:p>
          <a:endParaRPr lang="en-US"/>
        </a:p>
      </dgm:t>
    </dgm:pt>
    <dgm:pt modelId="{A3A7429E-3412-4FBD-AE93-A7AFF5DABB7A}" type="pres">
      <dgm:prSet presAssocID="{576E36BD-77A4-46D4-AC1B-C6DCABCB8D4C}" presName="composite2" presStyleCnt="0"/>
      <dgm:spPr/>
    </dgm:pt>
    <dgm:pt modelId="{88FD7834-4E17-4507-90DB-7EBA8C067F5D}" type="pres">
      <dgm:prSet presAssocID="{576E36BD-77A4-46D4-AC1B-C6DCABCB8D4C}" presName="dummyNode2" presStyleLbl="node1" presStyleIdx="2" presStyleCnt="5"/>
      <dgm:spPr/>
    </dgm:pt>
    <dgm:pt modelId="{F4AA82C1-CE96-4F78-8956-06B88C154226}" type="pres">
      <dgm:prSet presAssocID="{576E36BD-77A4-46D4-AC1B-C6DCABCB8D4C}" presName="childNode2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F9B463-E691-4B21-B435-F79CD21779BC}" type="pres">
      <dgm:prSet presAssocID="{576E36BD-77A4-46D4-AC1B-C6DCABCB8D4C}" presName="childNode2tx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434D34-A787-4398-97A6-3F4C5BF1AC90}" type="pres">
      <dgm:prSet presAssocID="{576E36BD-77A4-46D4-AC1B-C6DCABCB8D4C}" presName="parentNode2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CA2EE9-EA7C-4E02-B502-5C564BA25204}" type="pres">
      <dgm:prSet presAssocID="{576E36BD-77A4-46D4-AC1B-C6DCABCB8D4C}" presName="connSite2" presStyleCnt="0"/>
      <dgm:spPr/>
    </dgm:pt>
    <dgm:pt modelId="{1F857FB7-B98B-4D7B-8B9E-ECE1D93B8D9A}" type="pres">
      <dgm:prSet presAssocID="{3D4632B6-366E-409D-A7D1-955F0005D919}" presName="Name18" presStyleLbl="sibTrans2D1" presStyleIdx="3" presStyleCnt="4"/>
      <dgm:spPr/>
      <dgm:t>
        <a:bodyPr/>
        <a:lstStyle/>
        <a:p>
          <a:endParaRPr lang="en-US"/>
        </a:p>
      </dgm:t>
    </dgm:pt>
    <dgm:pt modelId="{AA6383BC-59C1-4B4C-B010-4D12A5EE4F58}" type="pres">
      <dgm:prSet presAssocID="{3C970E92-08F1-4F29-ABE8-98144C5A2074}" presName="composite1" presStyleCnt="0"/>
      <dgm:spPr/>
    </dgm:pt>
    <dgm:pt modelId="{A664DAA2-1C61-4F9D-A8BD-2F51D67BCBC4}" type="pres">
      <dgm:prSet presAssocID="{3C970E92-08F1-4F29-ABE8-98144C5A2074}" presName="dummyNode1" presStyleLbl="node1" presStyleIdx="3" presStyleCnt="5"/>
      <dgm:spPr/>
    </dgm:pt>
    <dgm:pt modelId="{F07856DD-3126-40F5-ABF9-6B9445302CE7}" type="pres">
      <dgm:prSet presAssocID="{3C970E92-08F1-4F29-ABE8-98144C5A2074}" presName="childNode1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B1A09B-0926-44C2-8F7F-30BA18AF7506}" type="pres">
      <dgm:prSet presAssocID="{3C970E92-08F1-4F29-ABE8-98144C5A2074}" presName="childNode1tx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59BA8C-74FF-4B7B-B2AF-177C309721B7}" type="pres">
      <dgm:prSet presAssocID="{3C970E92-08F1-4F29-ABE8-98144C5A2074}" presName="parentNode1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5F353B-EF8E-4F2B-AC2D-20B977425108}" type="pres">
      <dgm:prSet presAssocID="{3C970E92-08F1-4F29-ABE8-98144C5A2074}" presName="connSite1" presStyleCnt="0"/>
      <dgm:spPr/>
    </dgm:pt>
  </dgm:ptLst>
  <dgm:cxnLst>
    <dgm:cxn modelId="{A8A8B8E0-CB90-4E8B-B121-4EB03CD6BB18}" type="presOf" srcId="{7CD7BB45-CDA1-4E9E-BFF1-EA97C1205413}" destId="{71146ECB-8174-4576-8592-EF42E847A416}" srcOrd="0" destOrd="0" presId="urn:microsoft.com/office/officeart/2005/8/layout/hProcess4"/>
    <dgm:cxn modelId="{DCBECF9F-0F48-4921-BEA0-250256A9DB15}" type="presOf" srcId="{C0B34C4C-C211-4E2D-8C0C-80FDDC916A24}" destId="{28D0C45B-5797-455B-B4BE-C9958350F312}" srcOrd="1" destOrd="0" presId="urn:microsoft.com/office/officeart/2005/8/layout/hProcess4"/>
    <dgm:cxn modelId="{C21D73B1-46EB-4A91-B912-CB4002F4D070}" srcId="{4229F642-081D-4099-89C6-5549989D9096}" destId="{96D48AE2-2B24-4620-9722-B32E051F3879}" srcOrd="2" destOrd="0" parTransId="{941FEA3A-0827-4794-8355-68676604C3F2}" sibTransId="{7CD7BB45-CDA1-4E9E-BFF1-EA97C1205413}"/>
    <dgm:cxn modelId="{28F1A10D-CD95-409E-B318-7731AEA56578}" type="presOf" srcId="{576E36BD-77A4-46D4-AC1B-C6DCABCB8D4C}" destId="{6B434D34-A787-4398-97A6-3F4C5BF1AC90}" srcOrd="0" destOrd="0" presId="urn:microsoft.com/office/officeart/2005/8/layout/hProcess4"/>
    <dgm:cxn modelId="{C166EF87-BD8F-432E-B2CC-3282C7B74072}" type="presOf" srcId="{EA90BFA3-9B51-4302-903C-74D6BE0CAF14}" destId="{9D1C6CD8-B55C-43FD-BFE8-D9A6AB67BF4A}" srcOrd="0" destOrd="0" presId="urn:microsoft.com/office/officeart/2005/8/layout/hProcess4"/>
    <dgm:cxn modelId="{7FC2CAC7-D379-4D72-9B6D-2A9DD12EF7E7}" type="presOf" srcId="{E8A14781-DA34-4314-A0AC-5D3DE8893397}" destId="{FB833AC1-5F28-42A0-842D-6EFD5CDA23CD}" srcOrd="0" destOrd="0" presId="urn:microsoft.com/office/officeart/2005/8/layout/hProcess4"/>
    <dgm:cxn modelId="{EF81E4FD-8BA4-4A08-AB2B-BF2BD4A72DE3}" type="presOf" srcId="{C0B34C4C-C211-4E2D-8C0C-80FDDC916A24}" destId="{1CE52F6D-A55A-4BA4-B0C8-6352912F3EDE}" srcOrd="0" destOrd="0" presId="urn:microsoft.com/office/officeart/2005/8/layout/hProcess4"/>
    <dgm:cxn modelId="{8F652C22-ADAD-49F4-A3AA-92D295A73631}" type="presOf" srcId="{7E213A4C-887F-4520-92E2-C1B948B77A46}" destId="{C8B3E3B7-6334-4AF3-B970-1E841BDA3A81}" srcOrd="0" destOrd="0" presId="urn:microsoft.com/office/officeart/2005/8/layout/hProcess4"/>
    <dgm:cxn modelId="{3C97FEDA-3598-4123-A442-7B677B491C8D}" srcId="{3C970E92-08F1-4F29-ABE8-98144C5A2074}" destId="{7AAC9F07-9D68-4B5F-9611-5B92FF23765C}" srcOrd="0" destOrd="0" parTransId="{B72F9F3E-8378-4C98-87B4-41BB48FED3C2}" sibTransId="{86E2FF82-0762-470F-B831-8F00B3243FD7}"/>
    <dgm:cxn modelId="{A7EEC45A-3BD2-4C32-AC88-06EB951F845C}" type="presOf" srcId="{4229F642-081D-4099-89C6-5549989D9096}" destId="{97FF4A90-2F89-4797-893F-3227754655FF}" srcOrd="0" destOrd="0" presId="urn:microsoft.com/office/officeart/2005/8/layout/hProcess4"/>
    <dgm:cxn modelId="{56DBBC2B-CF46-4EB2-A70E-289D20ADD9F0}" type="presOf" srcId="{7AAC9F07-9D68-4B5F-9611-5B92FF23765C}" destId="{4BB1A09B-0926-44C2-8F7F-30BA18AF7506}" srcOrd="1" destOrd="0" presId="urn:microsoft.com/office/officeart/2005/8/layout/hProcess4"/>
    <dgm:cxn modelId="{0166BBBC-2BFB-4389-AA21-45E2F75F0F00}" srcId="{4229F642-081D-4099-89C6-5549989D9096}" destId="{576E36BD-77A4-46D4-AC1B-C6DCABCB8D4C}" srcOrd="3" destOrd="0" parTransId="{5391182C-3C3D-43FB-895D-AD29991D5806}" sibTransId="{3D4632B6-366E-409D-A7D1-955F0005D919}"/>
    <dgm:cxn modelId="{57270AF5-7CA1-4D4B-9466-19108801AA3E}" srcId="{2C2ED2E2-EF09-440D-971E-DC0397C9E9B9}" destId="{EA90BFA3-9B51-4302-903C-74D6BE0CAF14}" srcOrd="0" destOrd="0" parTransId="{BC5B3855-BAC9-49B6-9E44-804D42E34359}" sibTransId="{6676F4A4-9F43-4E13-96EE-7666457395B1}"/>
    <dgm:cxn modelId="{3DC08BBD-FB5B-4F0C-99D8-4AB0D0D09806}" type="presOf" srcId="{2C2ED2E2-EF09-440D-971E-DC0397C9E9B9}" destId="{C64ED0A9-737A-49DC-AEF0-FC7E4FFEE8F5}" srcOrd="0" destOrd="0" presId="urn:microsoft.com/office/officeart/2005/8/layout/hProcess4"/>
    <dgm:cxn modelId="{F6BE0FAC-E00E-4951-A338-B4ADAE143A6D}" type="presOf" srcId="{504A98DB-4875-4A6D-A3A6-F61910EC7191}" destId="{09F87CED-AD9E-4F66-A708-28BE74D00CBF}" srcOrd="0" destOrd="0" presId="urn:microsoft.com/office/officeart/2005/8/layout/hProcess4"/>
    <dgm:cxn modelId="{D109312E-A90D-449F-A43A-5A4FCD4AC6BD}" srcId="{4229F642-081D-4099-89C6-5549989D9096}" destId="{2C2ED2E2-EF09-440D-971E-DC0397C9E9B9}" srcOrd="1" destOrd="0" parTransId="{24EA53F3-C41E-46CB-9C42-D41A6AAB7B92}" sibTransId="{8950D8C7-DE31-44AA-A97A-30C8FCAE41ED}"/>
    <dgm:cxn modelId="{73454599-C4C6-4392-8D2F-B6B488F94E2A}" type="presOf" srcId="{96D48AE2-2B24-4620-9722-B32E051F3879}" destId="{103F2BAC-45D5-4EEA-A5A1-B6CF7F73C071}" srcOrd="0" destOrd="0" presId="urn:microsoft.com/office/officeart/2005/8/layout/hProcess4"/>
    <dgm:cxn modelId="{DF770C6D-75A3-4BC1-9F70-B85CD96B6A0D}" type="presOf" srcId="{8950D8C7-DE31-44AA-A97A-30C8FCAE41ED}" destId="{A3862CDD-96DA-4766-9B25-10D75E3649A3}" srcOrd="0" destOrd="0" presId="urn:microsoft.com/office/officeart/2005/8/layout/hProcess4"/>
    <dgm:cxn modelId="{CA681100-048A-44A5-B27C-2F879FFCA9C2}" srcId="{4229F642-081D-4099-89C6-5549989D9096}" destId="{3C970E92-08F1-4F29-ABE8-98144C5A2074}" srcOrd="4" destOrd="0" parTransId="{3D54E305-03E8-4C1F-BAAC-331B3E68B11F}" sibTransId="{AA643CB8-AF15-4B0C-A72E-12A85702F7FE}"/>
    <dgm:cxn modelId="{F8634F08-63AC-447C-8766-669D3F1BFBBB}" type="presOf" srcId="{7AAC9F07-9D68-4B5F-9611-5B92FF23765C}" destId="{F07856DD-3126-40F5-ABF9-6B9445302CE7}" srcOrd="0" destOrd="0" presId="urn:microsoft.com/office/officeart/2005/8/layout/hProcess4"/>
    <dgm:cxn modelId="{1FB13614-19C0-4FD8-91E5-1F56527C519E}" type="presOf" srcId="{3C970E92-08F1-4F29-ABE8-98144C5A2074}" destId="{A459BA8C-74FF-4B7B-B2AF-177C309721B7}" srcOrd="0" destOrd="0" presId="urn:microsoft.com/office/officeart/2005/8/layout/hProcess4"/>
    <dgm:cxn modelId="{12B15E1B-9599-4080-9DF9-1386847B0AC7}" srcId="{504A98DB-4875-4A6D-A3A6-F61910EC7191}" destId="{C0B34C4C-C211-4E2D-8C0C-80FDDC916A24}" srcOrd="0" destOrd="0" parTransId="{A8C9EA0E-8702-4FD7-A4C7-AEC067C4696D}" sibTransId="{ECD40378-215B-401D-B546-3C8A9ABF9F47}"/>
    <dgm:cxn modelId="{D8C4BE2D-91E7-422B-9590-34D67B7A2FD5}" srcId="{96D48AE2-2B24-4620-9722-B32E051F3879}" destId="{7E213A4C-887F-4520-92E2-C1B948B77A46}" srcOrd="0" destOrd="0" parTransId="{65B86F2E-4DE6-4B1D-9853-9F380A69D06D}" sibTransId="{4D16B4D8-DB4B-46B6-AA10-982153686586}"/>
    <dgm:cxn modelId="{72BEBD14-2ACC-4936-BA77-F6C13B2E04A4}" type="presOf" srcId="{EA90BFA3-9B51-4302-903C-74D6BE0CAF14}" destId="{B1F918B0-8603-4920-9B78-C170144B37B6}" srcOrd="1" destOrd="0" presId="urn:microsoft.com/office/officeart/2005/8/layout/hProcess4"/>
    <dgm:cxn modelId="{EB04B7A7-5E8A-4048-8496-2444C53171A2}" srcId="{576E36BD-77A4-46D4-AC1B-C6DCABCB8D4C}" destId="{383E0876-75F1-4AA7-BDA5-EB4C63FBE5EA}" srcOrd="0" destOrd="0" parTransId="{AF385849-3E44-429F-8F34-EFBFC4470A4B}" sibTransId="{F09FB6D4-5212-48A4-90FC-EDAC12CE5F07}"/>
    <dgm:cxn modelId="{B612A870-399A-4CE0-9FC1-38F8E8394216}" type="presOf" srcId="{7E213A4C-887F-4520-92E2-C1B948B77A46}" destId="{3020C839-909B-4B67-A566-BB7ECCC05CDA}" srcOrd="1" destOrd="0" presId="urn:microsoft.com/office/officeart/2005/8/layout/hProcess4"/>
    <dgm:cxn modelId="{3459EA56-EBCF-4F4F-83DC-1BB038B689C4}" type="presOf" srcId="{383E0876-75F1-4AA7-BDA5-EB4C63FBE5EA}" destId="{F4AA82C1-CE96-4F78-8956-06B88C154226}" srcOrd="0" destOrd="0" presId="urn:microsoft.com/office/officeart/2005/8/layout/hProcess4"/>
    <dgm:cxn modelId="{1148044C-FBA9-40E3-AB20-0A68318F1B34}" type="presOf" srcId="{3D4632B6-366E-409D-A7D1-955F0005D919}" destId="{1F857FB7-B98B-4D7B-8B9E-ECE1D93B8D9A}" srcOrd="0" destOrd="0" presId="urn:microsoft.com/office/officeart/2005/8/layout/hProcess4"/>
    <dgm:cxn modelId="{5BF30571-88A8-4B88-AC79-2BC3EEB8D808}" type="presOf" srcId="{383E0876-75F1-4AA7-BDA5-EB4C63FBE5EA}" destId="{56F9B463-E691-4B21-B435-F79CD21779BC}" srcOrd="1" destOrd="0" presId="urn:microsoft.com/office/officeart/2005/8/layout/hProcess4"/>
    <dgm:cxn modelId="{759FD194-BF6F-444E-A53E-2AB5FFEF3F81}" srcId="{4229F642-081D-4099-89C6-5549989D9096}" destId="{504A98DB-4875-4A6D-A3A6-F61910EC7191}" srcOrd="0" destOrd="0" parTransId="{AD62EEAA-7C59-4198-B56A-CCCCE90E136C}" sibTransId="{E8A14781-DA34-4314-A0AC-5D3DE8893397}"/>
    <dgm:cxn modelId="{D56E1447-CBC6-498E-91C6-86F86ECE4197}" type="presParOf" srcId="{97FF4A90-2F89-4797-893F-3227754655FF}" destId="{93D03F9A-78D7-46F8-A9F0-0CCA95A17D86}" srcOrd="0" destOrd="0" presId="urn:microsoft.com/office/officeart/2005/8/layout/hProcess4"/>
    <dgm:cxn modelId="{47886079-311A-4046-AF9E-4815B2CB5866}" type="presParOf" srcId="{97FF4A90-2F89-4797-893F-3227754655FF}" destId="{2A301E3F-D4D4-45A7-A08E-8494E32F4411}" srcOrd="1" destOrd="0" presId="urn:microsoft.com/office/officeart/2005/8/layout/hProcess4"/>
    <dgm:cxn modelId="{2B4D8E9A-1488-4B2D-9B9A-E86D73776AC4}" type="presParOf" srcId="{97FF4A90-2F89-4797-893F-3227754655FF}" destId="{025ECE7C-E848-46F9-92D5-B8D66B13C1FC}" srcOrd="2" destOrd="0" presId="urn:microsoft.com/office/officeart/2005/8/layout/hProcess4"/>
    <dgm:cxn modelId="{85AD655F-93EB-4F5C-AC11-BABA6FA453B4}" type="presParOf" srcId="{025ECE7C-E848-46F9-92D5-B8D66B13C1FC}" destId="{28E8907B-007A-42E3-9CBA-72456B5C4E65}" srcOrd="0" destOrd="0" presId="urn:microsoft.com/office/officeart/2005/8/layout/hProcess4"/>
    <dgm:cxn modelId="{2D8A2CDC-FC7F-45BC-ADD9-75EBE5CB6C75}" type="presParOf" srcId="{28E8907B-007A-42E3-9CBA-72456B5C4E65}" destId="{B5067481-F111-4C34-8DF2-D2FB2A7EAA5C}" srcOrd="0" destOrd="0" presId="urn:microsoft.com/office/officeart/2005/8/layout/hProcess4"/>
    <dgm:cxn modelId="{8B955649-43B2-463A-9343-AC463EA7854B}" type="presParOf" srcId="{28E8907B-007A-42E3-9CBA-72456B5C4E65}" destId="{1CE52F6D-A55A-4BA4-B0C8-6352912F3EDE}" srcOrd="1" destOrd="0" presId="urn:microsoft.com/office/officeart/2005/8/layout/hProcess4"/>
    <dgm:cxn modelId="{6CC2C4B6-E953-4CED-9FF5-E4A5DF3ACC47}" type="presParOf" srcId="{28E8907B-007A-42E3-9CBA-72456B5C4E65}" destId="{28D0C45B-5797-455B-B4BE-C9958350F312}" srcOrd="2" destOrd="0" presId="urn:microsoft.com/office/officeart/2005/8/layout/hProcess4"/>
    <dgm:cxn modelId="{C6E86A58-BAEE-4925-8065-D9ABF34CEE94}" type="presParOf" srcId="{28E8907B-007A-42E3-9CBA-72456B5C4E65}" destId="{09F87CED-AD9E-4F66-A708-28BE74D00CBF}" srcOrd="3" destOrd="0" presId="urn:microsoft.com/office/officeart/2005/8/layout/hProcess4"/>
    <dgm:cxn modelId="{BFB85C0F-8B5B-45FC-AAA2-DCFC9D84B2C2}" type="presParOf" srcId="{28E8907B-007A-42E3-9CBA-72456B5C4E65}" destId="{4011881D-0887-4FC7-BCAD-90B073755D2A}" srcOrd="4" destOrd="0" presId="urn:microsoft.com/office/officeart/2005/8/layout/hProcess4"/>
    <dgm:cxn modelId="{A21A223A-3CB5-445B-8D3F-353FBE3A160D}" type="presParOf" srcId="{025ECE7C-E848-46F9-92D5-B8D66B13C1FC}" destId="{FB833AC1-5F28-42A0-842D-6EFD5CDA23CD}" srcOrd="1" destOrd="0" presId="urn:microsoft.com/office/officeart/2005/8/layout/hProcess4"/>
    <dgm:cxn modelId="{D2029841-E786-43A4-B27D-B846C885614D}" type="presParOf" srcId="{025ECE7C-E848-46F9-92D5-B8D66B13C1FC}" destId="{84E8D9AE-C252-484D-BA52-40E3B287D5D9}" srcOrd="2" destOrd="0" presId="urn:microsoft.com/office/officeart/2005/8/layout/hProcess4"/>
    <dgm:cxn modelId="{5D90D644-6E1F-450F-BB53-6EAE7F6C3635}" type="presParOf" srcId="{84E8D9AE-C252-484D-BA52-40E3B287D5D9}" destId="{2A000310-3D50-4A05-A11E-58CC223B5B64}" srcOrd="0" destOrd="0" presId="urn:microsoft.com/office/officeart/2005/8/layout/hProcess4"/>
    <dgm:cxn modelId="{143B152B-2B51-4B90-AF28-6A94420DB666}" type="presParOf" srcId="{84E8D9AE-C252-484D-BA52-40E3B287D5D9}" destId="{9D1C6CD8-B55C-43FD-BFE8-D9A6AB67BF4A}" srcOrd="1" destOrd="0" presId="urn:microsoft.com/office/officeart/2005/8/layout/hProcess4"/>
    <dgm:cxn modelId="{1F613F66-C497-44D0-A5D6-1BD690E8C15F}" type="presParOf" srcId="{84E8D9AE-C252-484D-BA52-40E3B287D5D9}" destId="{B1F918B0-8603-4920-9B78-C170144B37B6}" srcOrd="2" destOrd="0" presId="urn:microsoft.com/office/officeart/2005/8/layout/hProcess4"/>
    <dgm:cxn modelId="{1997AA38-1E16-4C70-9FAB-DF5F565FD7AE}" type="presParOf" srcId="{84E8D9AE-C252-484D-BA52-40E3B287D5D9}" destId="{C64ED0A9-737A-49DC-AEF0-FC7E4FFEE8F5}" srcOrd="3" destOrd="0" presId="urn:microsoft.com/office/officeart/2005/8/layout/hProcess4"/>
    <dgm:cxn modelId="{592C532B-39BA-44CF-8B50-A549F2B544C5}" type="presParOf" srcId="{84E8D9AE-C252-484D-BA52-40E3B287D5D9}" destId="{F30D192C-3421-48E4-B358-7F78594C3B78}" srcOrd="4" destOrd="0" presId="urn:microsoft.com/office/officeart/2005/8/layout/hProcess4"/>
    <dgm:cxn modelId="{B16337B5-CD37-44A8-878B-665C6BDE0807}" type="presParOf" srcId="{025ECE7C-E848-46F9-92D5-B8D66B13C1FC}" destId="{A3862CDD-96DA-4766-9B25-10D75E3649A3}" srcOrd="3" destOrd="0" presId="urn:microsoft.com/office/officeart/2005/8/layout/hProcess4"/>
    <dgm:cxn modelId="{8CEE88C6-7E7D-4F41-8402-7BCD000ACFC9}" type="presParOf" srcId="{025ECE7C-E848-46F9-92D5-B8D66B13C1FC}" destId="{610211F5-1749-482E-A997-F5909824A8E6}" srcOrd="4" destOrd="0" presId="urn:microsoft.com/office/officeart/2005/8/layout/hProcess4"/>
    <dgm:cxn modelId="{DC8ED0BF-245E-49AB-86EE-A62DE5D8220D}" type="presParOf" srcId="{610211F5-1749-482E-A997-F5909824A8E6}" destId="{BBB1751A-514D-4DAA-8554-DDE185BA6BB0}" srcOrd="0" destOrd="0" presId="urn:microsoft.com/office/officeart/2005/8/layout/hProcess4"/>
    <dgm:cxn modelId="{C164FFD5-93F0-45D1-9E7B-8C97D0D7E79D}" type="presParOf" srcId="{610211F5-1749-482E-A997-F5909824A8E6}" destId="{C8B3E3B7-6334-4AF3-B970-1E841BDA3A81}" srcOrd="1" destOrd="0" presId="urn:microsoft.com/office/officeart/2005/8/layout/hProcess4"/>
    <dgm:cxn modelId="{844F8AE6-2FF6-4633-AAFE-B758ED7F4530}" type="presParOf" srcId="{610211F5-1749-482E-A997-F5909824A8E6}" destId="{3020C839-909B-4B67-A566-BB7ECCC05CDA}" srcOrd="2" destOrd="0" presId="urn:microsoft.com/office/officeart/2005/8/layout/hProcess4"/>
    <dgm:cxn modelId="{50F739B4-2692-4B28-A509-416B6DFCE150}" type="presParOf" srcId="{610211F5-1749-482E-A997-F5909824A8E6}" destId="{103F2BAC-45D5-4EEA-A5A1-B6CF7F73C071}" srcOrd="3" destOrd="0" presId="urn:microsoft.com/office/officeart/2005/8/layout/hProcess4"/>
    <dgm:cxn modelId="{D6EC4B75-97A9-4E59-B662-CE5113439F8F}" type="presParOf" srcId="{610211F5-1749-482E-A997-F5909824A8E6}" destId="{B74C6641-7E3C-4AE7-A6C6-6759420086C5}" srcOrd="4" destOrd="0" presId="urn:microsoft.com/office/officeart/2005/8/layout/hProcess4"/>
    <dgm:cxn modelId="{68B318D0-9559-47ED-A2DF-00CCAC5E7DBD}" type="presParOf" srcId="{025ECE7C-E848-46F9-92D5-B8D66B13C1FC}" destId="{71146ECB-8174-4576-8592-EF42E847A416}" srcOrd="5" destOrd="0" presId="urn:microsoft.com/office/officeart/2005/8/layout/hProcess4"/>
    <dgm:cxn modelId="{A7FC4C9D-280A-470A-ABA7-22BCD13F9595}" type="presParOf" srcId="{025ECE7C-E848-46F9-92D5-B8D66B13C1FC}" destId="{A3A7429E-3412-4FBD-AE93-A7AFF5DABB7A}" srcOrd="6" destOrd="0" presId="urn:microsoft.com/office/officeart/2005/8/layout/hProcess4"/>
    <dgm:cxn modelId="{DFCB178D-5BC5-40E2-AC60-F47554DF7B0F}" type="presParOf" srcId="{A3A7429E-3412-4FBD-AE93-A7AFF5DABB7A}" destId="{88FD7834-4E17-4507-90DB-7EBA8C067F5D}" srcOrd="0" destOrd="0" presId="urn:microsoft.com/office/officeart/2005/8/layout/hProcess4"/>
    <dgm:cxn modelId="{0850C3D4-A7F1-4FA3-A3E1-C10E70EF7A49}" type="presParOf" srcId="{A3A7429E-3412-4FBD-AE93-A7AFF5DABB7A}" destId="{F4AA82C1-CE96-4F78-8956-06B88C154226}" srcOrd="1" destOrd="0" presId="urn:microsoft.com/office/officeart/2005/8/layout/hProcess4"/>
    <dgm:cxn modelId="{14F9D7F4-D77B-4562-859C-5D46E329CE43}" type="presParOf" srcId="{A3A7429E-3412-4FBD-AE93-A7AFF5DABB7A}" destId="{56F9B463-E691-4B21-B435-F79CD21779BC}" srcOrd="2" destOrd="0" presId="urn:microsoft.com/office/officeart/2005/8/layout/hProcess4"/>
    <dgm:cxn modelId="{7C1B9CC0-A411-4F46-A6FF-B4A0094DA1A4}" type="presParOf" srcId="{A3A7429E-3412-4FBD-AE93-A7AFF5DABB7A}" destId="{6B434D34-A787-4398-97A6-3F4C5BF1AC90}" srcOrd="3" destOrd="0" presId="urn:microsoft.com/office/officeart/2005/8/layout/hProcess4"/>
    <dgm:cxn modelId="{1D16101B-E060-440D-8008-A425669EFFBA}" type="presParOf" srcId="{A3A7429E-3412-4FBD-AE93-A7AFF5DABB7A}" destId="{11CA2EE9-EA7C-4E02-B502-5C564BA25204}" srcOrd="4" destOrd="0" presId="urn:microsoft.com/office/officeart/2005/8/layout/hProcess4"/>
    <dgm:cxn modelId="{7C0CD626-FC39-456A-867E-66787FAE5538}" type="presParOf" srcId="{025ECE7C-E848-46F9-92D5-B8D66B13C1FC}" destId="{1F857FB7-B98B-4D7B-8B9E-ECE1D93B8D9A}" srcOrd="7" destOrd="0" presId="urn:microsoft.com/office/officeart/2005/8/layout/hProcess4"/>
    <dgm:cxn modelId="{C6437A25-2068-444B-B827-8C4F5BFDD18B}" type="presParOf" srcId="{025ECE7C-E848-46F9-92D5-B8D66B13C1FC}" destId="{AA6383BC-59C1-4B4C-B010-4D12A5EE4F58}" srcOrd="8" destOrd="0" presId="urn:microsoft.com/office/officeart/2005/8/layout/hProcess4"/>
    <dgm:cxn modelId="{062A239A-F849-4FCA-90BA-4AB8FA2BEE1C}" type="presParOf" srcId="{AA6383BC-59C1-4B4C-B010-4D12A5EE4F58}" destId="{A664DAA2-1C61-4F9D-A8BD-2F51D67BCBC4}" srcOrd="0" destOrd="0" presId="urn:microsoft.com/office/officeart/2005/8/layout/hProcess4"/>
    <dgm:cxn modelId="{33F56E75-A425-4467-A54F-6AFE9E7B5230}" type="presParOf" srcId="{AA6383BC-59C1-4B4C-B010-4D12A5EE4F58}" destId="{F07856DD-3126-40F5-ABF9-6B9445302CE7}" srcOrd="1" destOrd="0" presId="urn:microsoft.com/office/officeart/2005/8/layout/hProcess4"/>
    <dgm:cxn modelId="{BB62CB37-6E35-45D9-AB56-4DF30135265D}" type="presParOf" srcId="{AA6383BC-59C1-4B4C-B010-4D12A5EE4F58}" destId="{4BB1A09B-0926-44C2-8F7F-30BA18AF7506}" srcOrd="2" destOrd="0" presId="urn:microsoft.com/office/officeart/2005/8/layout/hProcess4"/>
    <dgm:cxn modelId="{22AB2646-22B4-4899-9AC5-7D8FDA1B395B}" type="presParOf" srcId="{AA6383BC-59C1-4B4C-B010-4D12A5EE4F58}" destId="{A459BA8C-74FF-4B7B-B2AF-177C309721B7}" srcOrd="3" destOrd="0" presId="urn:microsoft.com/office/officeart/2005/8/layout/hProcess4"/>
    <dgm:cxn modelId="{1D8BB1DD-FB3E-49ED-92E9-257D7E64E30B}" type="presParOf" srcId="{AA6383BC-59C1-4B4C-B010-4D12A5EE4F58}" destId="{525F353B-EF8E-4F2B-AC2D-20B977425108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4ED7EB3-5665-40AE-943D-78CD669852AC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E34C3495-3E4C-40EE-818B-2906A0A9346A}">
      <dgm:prSet/>
      <dgm:spPr/>
      <dgm:t>
        <a:bodyPr/>
        <a:lstStyle/>
        <a:p>
          <a:r>
            <a:rPr lang="en-US" b="1" i="0" baseline="0"/>
            <a:t>Productivity:</a:t>
          </a:r>
          <a:r>
            <a:rPr lang="en-US" b="0" i="0" baseline="0"/>
            <a:t> Efficiently managing time leads to accomplishing more in less time.</a:t>
          </a:r>
          <a:endParaRPr lang="en-US"/>
        </a:p>
      </dgm:t>
    </dgm:pt>
    <dgm:pt modelId="{2EE059ED-D040-438F-B0E0-9D179041A259}" type="parTrans" cxnId="{C6DFAF7D-9B00-4F42-8A6F-DD0D3C6D3C2E}">
      <dgm:prSet/>
      <dgm:spPr/>
      <dgm:t>
        <a:bodyPr/>
        <a:lstStyle/>
        <a:p>
          <a:endParaRPr lang="en-US"/>
        </a:p>
      </dgm:t>
    </dgm:pt>
    <dgm:pt modelId="{5839B47F-A24C-452F-90D0-2291EA6D6065}" type="sibTrans" cxnId="{C6DFAF7D-9B00-4F42-8A6F-DD0D3C6D3C2E}">
      <dgm:prSet/>
      <dgm:spPr/>
      <dgm:t>
        <a:bodyPr/>
        <a:lstStyle/>
        <a:p>
          <a:endParaRPr lang="en-US"/>
        </a:p>
      </dgm:t>
    </dgm:pt>
    <dgm:pt modelId="{5E951558-0B23-4F48-8A33-1074E5288B4C}">
      <dgm:prSet/>
      <dgm:spPr/>
      <dgm:t>
        <a:bodyPr/>
        <a:lstStyle/>
        <a:p>
          <a:r>
            <a:rPr lang="en-US" b="1" i="0" baseline="0"/>
            <a:t>Reduced Stress:</a:t>
          </a:r>
          <a:r>
            <a:rPr lang="en-US" b="0" i="0" baseline="0"/>
            <a:t> Staying on top of tasks minimizes stress and overwhelm.</a:t>
          </a:r>
          <a:endParaRPr lang="en-US"/>
        </a:p>
      </dgm:t>
    </dgm:pt>
    <dgm:pt modelId="{72AC947F-1154-4722-B1EC-59C430CFDA86}" type="parTrans" cxnId="{5B8AA33A-B151-4E1F-91F0-ACFB8D9CB867}">
      <dgm:prSet/>
      <dgm:spPr/>
      <dgm:t>
        <a:bodyPr/>
        <a:lstStyle/>
        <a:p>
          <a:endParaRPr lang="en-US"/>
        </a:p>
      </dgm:t>
    </dgm:pt>
    <dgm:pt modelId="{2CB85F03-90EB-48D6-8EDD-08FF65379043}" type="sibTrans" cxnId="{5B8AA33A-B151-4E1F-91F0-ACFB8D9CB867}">
      <dgm:prSet/>
      <dgm:spPr/>
      <dgm:t>
        <a:bodyPr/>
        <a:lstStyle/>
        <a:p>
          <a:endParaRPr lang="en-US"/>
        </a:p>
      </dgm:t>
    </dgm:pt>
    <dgm:pt modelId="{5DF23043-6DE8-45EE-BDB8-4FAB39EB9B20}">
      <dgm:prSet/>
      <dgm:spPr/>
      <dgm:t>
        <a:bodyPr/>
        <a:lstStyle/>
        <a:p>
          <a:r>
            <a:rPr lang="en-US" b="1" i="0" baseline="0"/>
            <a:t>Professionalism:</a:t>
          </a:r>
          <a:r>
            <a:rPr lang="en-US" b="0" i="0" baseline="0"/>
            <a:t> Meeting deadlines and being organized demonstrates your commitment.</a:t>
          </a:r>
          <a:endParaRPr lang="en-US"/>
        </a:p>
      </dgm:t>
    </dgm:pt>
    <dgm:pt modelId="{89042CD7-5F93-4FAA-9B74-F0079FE4BC04}" type="parTrans" cxnId="{849C9C5D-643B-4738-833C-CF76E17B9CC3}">
      <dgm:prSet/>
      <dgm:spPr/>
      <dgm:t>
        <a:bodyPr/>
        <a:lstStyle/>
        <a:p>
          <a:endParaRPr lang="en-US"/>
        </a:p>
      </dgm:t>
    </dgm:pt>
    <dgm:pt modelId="{F67D6476-7889-4729-B777-9C124BA57526}" type="sibTrans" cxnId="{849C9C5D-643B-4738-833C-CF76E17B9CC3}">
      <dgm:prSet/>
      <dgm:spPr/>
      <dgm:t>
        <a:bodyPr/>
        <a:lstStyle/>
        <a:p>
          <a:endParaRPr lang="en-US"/>
        </a:p>
      </dgm:t>
    </dgm:pt>
    <dgm:pt modelId="{3553D8A5-325F-493E-9775-6B1104E75A4A}">
      <dgm:prSet/>
      <dgm:spPr/>
      <dgm:t>
        <a:bodyPr/>
        <a:lstStyle/>
        <a:p>
          <a:r>
            <a:rPr lang="en-US" b="1" i="0" baseline="0"/>
            <a:t>Career Growth:</a:t>
          </a:r>
          <a:r>
            <a:rPr lang="en-US" b="0" i="0" baseline="0"/>
            <a:t> Time management skills are highly valued by employers and can lead to advancement. </a:t>
          </a:r>
          <a:endParaRPr lang="en-US"/>
        </a:p>
      </dgm:t>
    </dgm:pt>
    <dgm:pt modelId="{F0C4D736-75A7-4E96-B9D4-53C9A2CD05E2}" type="parTrans" cxnId="{CDD10C9E-43CB-4907-8C29-CA9B05FECBFF}">
      <dgm:prSet/>
      <dgm:spPr/>
      <dgm:t>
        <a:bodyPr/>
        <a:lstStyle/>
        <a:p>
          <a:endParaRPr lang="en-US"/>
        </a:p>
      </dgm:t>
    </dgm:pt>
    <dgm:pt modelId="{39CFDD34-809D-443D-97E9-B22A6EA03FDB}" type="sibTrans" cxnId="{CDD10C9E-43CB-4907-8C29-CA9B05FECBFF}">
      <dgm:prSet/>
      <dgm:spPr/>
      <dgm:t>
        <a:bodyPr/>
        <a:lstStyle/>
        <a:p>
          <a:endParaRPr lang="en-US"/>
        </a:p>
      </dgm:t>
    </dgm:pt>
    <dgm:pt modelId="{8F48C8D8-6F31-4475-9B70-7FA0565282FD}" type="pres">
      <dgm:prSet presAssocID="{C4ED7EB3-5665-40AE-943D-78CD669852AC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485523-4980-4AA7-B866-A94296957418}" type="pres">
      <dgm:prSet presAssocID="{C4ED7EB3-5665-40AE-943D-78CD669852AC}" presName="container" presStyleCnt="0">
        <dgm:presLayoutVars>
          <dgm:dir/>
          <dgm:resizeHandles val="exact"/>
        </dgm:presLayoutVars>
      </dgm:prSet>
      <dgm:spPr/>
    </dgm:pt>
    <dgm:pt modelId="{0A64E33C-4C90-41E2-BBB4-A8E93386BE58}" type="pres">
      <dgm:prSet presAssocID="{E34C3495-3E4C-40EE-818B-2906A0A9346A}" presName="compNode" presStyleCnt="0"/>
      <dgm:spPr/>
    </dgm:pt>
    <dgm:pt modelId="{EE461B4A-F978-4643-85D4-5723D9F31BAA}" type="pres">
      <dgm:prSet presAssocID="{E34C3495-3E4C-40EE-818B-2906A0A9346A}" presName="iconBgRect" presStyleLbl="bgShp" presStyleIdx="0" presStyleCnt="4"/>
      <dgm:spPr/>
    </dgm:pt>
    <dgm:pt modelId="{EB543288-97A4-4DB7-9922-3559C29499B0}" type="pres">
      <dgm:prSet presAssocID="{E34C3495-3E4C-40EE-818B-2906A0A9346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2AF337E6-BD79-4F7E-9C73-7FA76198DEF6}" type="pres">
      <dgm:prSet presAssocID="{E34C3495-3E4C-40EE-818B-2906A0A9346A}" presName="spaceRect" presStyleCnt="0"/>
      <dgm:spPr/>
    </dgm:pt>
    <dgm:pt modelId="{9E6B315C-9DB7-4DCA-B515-91C3836597F5}" type="pres">
      <dgm:prSet presAssocID="{E34C3495-3E4C-40EE-818B-2906A0A9346A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2F23F6C2-64EA-434D-BFAA-63F90750F93E}" type="pres">
      <dgm:prSet presAssocID="{5839B47F-A24C-452F-90D0-2291EA6D606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2553C09-E6B2-4688-B8BF-AD68CD3A9991}" type="pres">
      <dgm:prSet presAssocID="{5E951558-0B23-4F48-8A33-1074E5288B4C}" presName="compNode" presStyleCnt="0"/>
      <dgm:spPr/>
    </dgm:pt>
    <dgm:pt modelId="{5C8C55B1-947C-4FDD-8582-342A0F034763}" type="pres">
      <dgm:prSet presAssocID="{5E951558-0B23-4F48-8A33-1074E5288B4C}" presName="iconBgRect" presStyleLbl="bgShp" presStyleIdx="1" presStyleCnt="4"/>
      <dgm:spPr/>
    </dgm:pt>
    <dgm:pt modelId="{0E4EEC82-380E-4C12-B29B-32BA0F1ADD47}" type="pres">
      <dgm:prSet presAssocID="{5E951558-0B23-4F48-8A33-1074E5288B4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E3A10E90-C168-4D74-9272-9F954E80923C}" type="pres">
      <dgm:prSet presAssocID="{5E951558-0B23-4F48-8A33-1074E5288B4C}" presName="spaceRect" presStyleCnt="0"/>
      <dgm:spPr/>
    </dgm:pt>
    <dgm:pt modelId="{991DF63D-2F06-462E-85E7-AEC82CBFB824}" type="pres">
      <dgm:prSet presAssocID="{5E951558-0B23-4F48-8A33-1074E5288B4C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3DDD9CF0-D7FA-45B1-8B06-5F633906F5BA}" type="pres">
      <dgm:prSet presAssocID="{2CB85F03-90EB-48D6-8EDD-08FF6537904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B402EB0-CA26-43EC-8CBD-96032B3EFC7B}" type="pres">
      <dgm:prSet presAssocID="{5DF23043-6DE8-45EE-BDB8-4FAB39EB9B20}" presName="compNode" presStyleCnt="0"/>
      <dgm:spPr/>
    </dgm:pt>
    <dgm:pt modelId="{8C973917-83E3-4D47-B78C-8A78FABD09A7}" type="pres">
      <dgm:prSet presAssocID="{5DF23043-6DE8-45EE-BDB8-4FAB39EB9B20}" presName="iconBgRect" presStyleLbl="bgShp" presStyleIdx="2" presStyleCnt="4"/>
      <dgm:spPr/>
    </dgm:pt>
    <dgm:pt modelId="{1E498787-0DEB-4871-BCA1-F1A3E33E08FB}" type="pres">
      <dgm:prSet presAssocID="{5DF23043-6DE8-45EE-BDB8-4FAB39EB9B2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563C7E18-9701-415D-8C15-62706B5EBD5D}" type="pres">
      <dgm:prSet presAssocID="{5DF23043-6DE8-45EE-BDB8-4FAB39EB9B20}" presName="spaceRect" presStyleCnt="0"/>
      <dgm:spPr/>
    </dgm:pt>
    <dgm:pt modelId="{50B62187-A676-426C-86C8-C2E324294F64}" type="pres">
      <dgm:prSet presAssocID="{5DF23043-6DE8-45EE-BDB8-4FAB39EB9B20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130443FF-013C-45D5-AA95-CF7EFDAFED6D}" type="pres">
      <dgm:prSet presAssocID="{F67D6476-7889-4729-B777-9C124BA5752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F0A0EB1-7A63-4C26-9483-23E45816DC41}" type="pres">
      <dgm:prSet presAssocID="{3553D8A5-325F-493E-9775-6B1104E75A4A}" presName="compNode" presStyleCnt="0"/>
      <dgm:spPr/>
    </dgm:pt>
    <dgm:pt modelId="{078497F2-BFFC-49E9-A2DB-F3665C7CCFB8}" type="pres">
      <dgm:prSet presAssocID="{3553D8A5-325F-493E-9775-6B1104E75A4A}" presName="iconBgRect" presStyleLbl="bgShp" presStyleIdx="3" presStyleCnt="4"/>
      <dgm:spPr/>
    </dgm:pt>
    <dgm:pt modelId="{1EB4B510-8BF2-4FBB-8666-0B912C1A983D}" type="pres">
      <dgm:prSet presAssocID="{3553D8A5-325F-493E-9775-6B1104E75A4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7303E176-5388-4798-AB08-ECE54E327E12}" type="pres">
      <dgm:prSet presAssocID="{3553D8A5-325F-493E-9775-6B1104E75A4A}" presName="spaceRect" presStyleCnt="0"/>
      <dgm:spPr/>
    </dgm:pt>
    <dgm:pt modelId="{7475FAB5-25FE-4CC6-BDD7-8013F912B890}" type="pres">
      <dgm:prSet presAssocID="{3553D8A5-325F-493E-9775-6B1104E75A4A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050242-503A-4A32-AF19-44558C490D1B}" type="presOf" srcId="{2CB85F03-90EB-48D6-8EDD-08FF65379043}" destId="{3DDD9CF0-D7FA-45B1-8B06-5F633906F5BA}" srcOrd="0" destOrd="0" presId="urn:microsoft.com/office/officeart/2018/2/layout/IconCircleList"/>
    <dgm:cxn modelId="{4B41AADA-0D69-4137-B550-698B6CADD149}" type="presOf" srcId="{F67D6476-7889-4729-B777-9C124BA57526}" destId="{130443FF-013C-45D5-AA95-CF7EFDAFED6D}" srcOrd="0" destOrd="0" presId="urn:microsoft.com/office/officeart/2018/2/layout/IconCircleList"/>
    <dgm:cxn modelId="{410E5329-A25C-4793-95AC-8A0E293C4F1B}" type="presOf" srcId="{5DF23043-6DE8-45EE-BDB8-4FAB39EB9B20}" destId="{50B62187-A676-426C-86C8-C2E324294F64}" srcOrd="0" destOrd="0" presId="urn:microsoft.com/office/officeart/2018/2/layout/IconCircleList"/>
    <dgm:cxn modelId="{55723BE3-FC15-4BF9-9339-DFB9BD63596F}" type="presOf" srcId="{5839B47F-A24C-452F-90D0-2291EA6D6065}" destId="{2F23F6C2-64EA-434D-BFAA-63F90750F93E}" srcOrd="0" destOrd="0" presId="urn:microsoft.com/office/officeart/2018/2/layout/IconCircleList"/>
    <dgm:cxn modelId="{A5A78EDD-C33A-4263-90B5-DC2D17D71F31}" type="presOf" srcId="{C4ED7EB3-5665-40AE-943D-78CD669852AC}" destId="{8F48C8D8-6F31-4475-9B70-7FA0565282FD}" srcOrd="0" destOrd="0" presId="urn:microsoft.com/office/officeart/2018/2/layout/IconCircleList"/>
    <dgm:cxn modelId="{CDD10C9E-43CB-4907-8C29-CA9B05FECBFF}" srcId="{C4ED7EB3-5665-40AE-943D-78CD669852AC}" destId="{3553D8A5-325F-493E-9775-6B1104E75A4A}" srcOrd="3" destOrd="0" parTransId="{F0C4D736-75A7-4E96-B9D4-53C9A2CD05E2}" sibTransId="{39CFDD34-809D-443D-97E9-B22A6EA03FDB}"/>
    <dgm:cxn modelId="{A8F21839-37E3-4A17-BAA0-E5788D215400}" type="presOf" srcId="{3553D8A5-325F-493E-9775-6B1104E75A4A}" destId="{7475FAB5-25FE-4CC6-BDD7-8013F912B890}" srcOrd="0" destOrd="0" presId="urn:microsoft.com/office/officeart/2018/2/layout/IconCircleList"/>
    <dgm:cxn modelId="{145B52CA-36FF-4028-85EA-46E8BE1CE801}" type="presOf" srcId="{5E951558-0B23-4F48-8A33-1074E5288B4C}" destId="{991DF63D-2F06-462E-85E7-AEC82CBFB824}" srcOrd="0" destOrd="0" presId="urn:microsoft.com/office/officeart/2018/2/layout/IconCircleList"/>
    <dgm:cxn modelId="{5B8AA33A-B151-4E1F-91F0-ACFB8D9CB867}" srcId="{C4ED7EB3-5665-40AE-943D-78CD669852AC}" destId="{5E951558-0B23-4F48-8A33-1074E5288B4C}" srcOrd="1" destOrd="0" parTransId="{72AC947F-1154-4722-B1EC-59C430CFDA86}" sibTransId="{2CB85F03-90EB-48D6-8EDD-08FF65379043}"/>
    <dgm:cxn modelId="{C6DFAF7D-9B00-4F42-8A6F-DD0D3C6D3C2E}" srcId="{C4ED7EB3-5665-40AE-943D-78CD669852AC}" destId="{E34C3495-3E4C-40EE-818B-2906A0A9346A}" srcOrd="0" destOrd="0" parTransId="{2EE059ED-D040-438F-B0E0-9D179041A259}" sibTransId="{5839B47F-A24C-452F-90D0-2291EA6D6065}"/>
    <dgm:cxn modelId="{C8327C5A-D047-4273-ACFD-688A4FF39E43}" type="presOf" srcId="{E34C3495-3E4C-40EE-818B-2906A0A9346A}" destId="{9E6B315C-9DB7-4DCA-B515-91C3836597F5}" srcOrd="0" destOrd="0" presId="urn:microsoft.com/office/officeart/2018/2/layout/IconCircleList"/>
    <dgm:cxn modelId="{849C9C5D-643B-4738-833C-CF76E17B9CC3}" srcId="{C4ED7EB3-5665-40AE-943D-78CD669852AC}" destId="{5DF23043-6DE8-45EE-BDB8-4FAB39EB9B20}" srcOrd="2" destOrd="0" parTransId="{89042CD7-5F93-4FAA-9B74-F0079FE4BC04}" sibTransId="{F67D6476-7889-4729-B777-9C124BA57526}"/>
    <dgm:cxn modelId="{3633AA69-475B-4CA9-A720-8A72BE20FD95}" type="presParOf" srcId="{8F48C8D8-6F31-4475-9B70-7FA0565282FD}" destId="{2B485523-4980-4AA7-B866-A94296957418}" srcOrd="0" destOrd="0" presId="urn:microsoft.com/office/officeart/2018/2/layout/IconCircleList"/>
    <dgm:cxn modelId="{CE6CC4C6-0017-4CA4-89C6-021DCB22DA8A}" type="presParOf" srcId="{2B485523-4980-4AA7-B866-A94296957418}" destId="{0A64E33C-4C90-41E2-BBB4-A8E93386BE58}" srcOrd="0" destOrd="0" presId="urn:microsoft.com/office/officeart/2018/2/layout/IconCircleList"/>
    <dgm:cxn modelId="{CB82EF37-C866-43FE-AAE0-74F3A4E53DF2}" type="presParOf" srcId="{0A64E33C-4C90-41E2-BBB4-A8E93386BE58}" destId="{EE461B4A-F978-4643-85D4-5723D9F31BAA}" srcOrd="0" destOrd="0" presId="urn:microsoft.com/office/officeart/2018/2/layout/IconCircleList"/>
    <dgm:cxn modelId="{DCAB86E1-1994-4A8B-AA16-942E9991D083}" type="presParOf" srcId="{0A64E33C-4C90-41E2-BBB4-A8E93386BE58}" destId="{EB543288-97A4-4DB7-9922-3559C29499B0}" srcOrd="1" destOrd="0" presId="urn:microsoft.com/office/officeart/2018/2/layout/IconCircleList"/>
    <dgm:cxn modelId="{09FA311B-8F34-4C0F-84F5-4F1594A89B29}" type="presParOf" srcId="{0A64E33C-4C90-41E2-BBB4-A8E93386BE58}" destId="{2AF337E6-BD79-4F7E-9C73-7FA76198DEF6}" srcOrd="2" destOrd="0" presId="urn:microsoft.com/office/officeart/2018/2/layout/IconCircleList"/>
    <dgm:cxn modelId="{F5A38419-03ED-4A63-BCA6-BCF417A61840}" type="presParOf" srcId="{0A64E33C-4C90-41E2-BBB4-A8E93386BE58}" destId="{9E6B315C-9DB7-4DCA-B515-91C3836597F5}" srcOrd="3" destOrd="0" presId="urn:microsoft.com/office/officeart/2018/2/layout/IconCircleList"/>
    <dgm:cxn modelId="{D2572E5A-0FD5-495C-9A5A-17AB3DAB9142}" type="presParOf" srcId="{2B485523-4980-4AA7-B866-A94296957418}" destId="{2F23F6C2-64EA-434D-BFAA-63F90750F93E}" srcOrd="1" destOrd="0" presId="urn:microsoft.com/office/officeart/2018/2/layout/IconCircleList"/>
    <dgm:cxn modelId="{A4FF6D49-0479-4C33-95B1-4AADFB4C3405}" type="presParOf" srcId="{2B485523-4980-4AA7-B866-A94296957418}" destId="{A2553C09-E6B2-4688-B8BF-AD68CD3A9991}" srcOrd="2" destOrd="0" presId="urn:microsoft.com/office/officeart/2018/2/layout/IconCircleList"/>
    <dgm:cxn modelId="{548C2C96-B25A-4344-95B8-29832087FBB1}" type="presParOf" srcId="{A2553C09-E6B2-4688-B8BF-AD68CD3A9991}" destId="{5C8C55B1-947C-4FDD-8582-342A0F034763}" srcOrd="0" destOrd="0" presId="urn:microsoft.com/office/officeart/2018/2/layout/IconCircleList"/>
    <dgm:cxn modelId="{E72E1724-7DC8-42E4-A1AC-2ED4F695B2EF}" type="presParOf" srcId="{A2553C09-E6B2-4688-B8BF-AD68CD3A9991}" destId="{0E4EEC82-380E-4C12-B29B-32BA0F1ADD47}" srcOrd="1" destOrd="0" presId="urn:microsoft.com/office/officeart/2018/2/layout/IconCircleList"/>
    <dgm:cxn modelId="{4EE9F241-69E7-4A76-9B04-54E9ABEF5282}" type="presParOf" srcId="{A2553C09-E6B2-4688-B8BF-AD68CD3A9991}" destId="{E3A10E90-C168-4D74-9272-9F954E80923C}" srcOrd="2" destOrd="0" presId="urn:microsoft.com/office/officeart/2018/2/layout/IconCircleList"/>
    <dgm:cxn modelId="{4EB39C49-A4D5-495E-A1C7-60A1CE09272D}" type="presParOf" srcId="{A2553C09-E6B2-4688-B8BF-AD68CD3A9991}" destId="{991DF63D-2F06-462E-85E7-AEC82CBFB824}" srcOrd="3" destOrd="0" presId="urn:microsoft.com/office/officeart/2018/2/layout/IconCircleList"/>
    <dgm:cxn modelId="{9A988797-B906-46C7-99C4-AD01830E7B59}" type="presParOf" srcId="{2B485523-4980-4AA7-B866-A94296957418}" destId="{3DDD9CF0-D7FA-45B1-8B06-5F633906F5BA}" srcOrd="3" destOrd="0" presId="urn:microsoft.com/office/officeart/2018/2/layout/IconCircleList"/>
    <dgm:cxn modelId="{035FE8E1-C7EC-4B2E-A4FE-B543EBC162B9}" type="presParOf" srcId="{2B485523-4980-4AA7-B866-A94296957418}" destId="{FB402EB0-CA26-43EC-8CBD-96032B3EFC7B}" srcOrd="4" destOrd="0" presId="urn:microsoft.com/office/officeart/2018/2/layout/IconCircleList"/>
    <dgm:cxn modelId="{EBE17F93-0D17-44EB-A0A6-82DA495C18EA}" type="presParOf" srcId="{FB402EB0-CA26-43EC-8CBD-96032B3EFC7B}" destId="{8C973917-83E3-4D47-B78C-8A78FABD09A7}" srcOrd="0" destOrd="0" presId="urn:microsoft.com/office/officeart/2018/2/layout/IconCircleList"/>
    <dgm:cxn modelId="{6E1D131A-C6C3-48AB-AD87-996782F644E1}" type="presParOf" srcId="{FB402EB0-CA26-43EC-8CBD-96032B3EFC7B}" destId="{1E498787-0DEB-4871-BCA1-F1A3E33E08FB}" srcOrd="1" destOrd="0" presId="urn:microsoft.com/office/officeart/2018/2/layout/IconCircleList"/>
    <dgm:cxn modelId="{BC0156C5-7D6D-499C-9A80-1FAB28E39A0B}" type="presParOf" srcId="{FB402EB0-CA26-43EC-8CBD-96032B3EFC7B}" destId="{563C7E18-9701-415D-8C15-62706B5EBD5D}" srcOrd="2" destOrd="0" presId="urn:microsoft.com/office/officeart/2018/2/layout/IconCircleList"/>
    <dgm:cxn modelId="{047979E7-5783-42B6-88EA-18F39AAC51CF}" type="presParOf" srcId="{FB402EB0-CA26-43EC-8CBD-96032B3EFC7B}" destId="{50B62187-A676-426C-86C8-C2E324294F64}" srcOrd="3" destOrd="0" presId="urn:microsoft.com/office/officeart/2018/2/layout/IconCircleList"/>
    <dgm:cxn modelId="{8EB16A89-E9F2-431E-8793-C0742E694054}" type="presParOf" srcId="{2B485523-4980-4AA7-B866-A94296957418}" destId="{130443FF-013C-45D5-AA95-CF7EFDAFED6D}" srcOrd="5" destOrd="0" presId="urn:microsoft.com/office/officeart/2018/2/layout/IconCircleList"/>
    <dgm:cxn modelId="{7A06426E-ABE1-4294-BC4D-32E0D7CA1C45}" type="presParOf" srcId="{2B485523-4980-4AA7-B866-A94296957418}" destId="{0F0A0EB1-7A63-4C26-9483-23E45816DC41}" srcOrd="6" destOrd="0" presId="urn:microsoft.com/office/officeart/2018/2/layout/IconCircleList"/>
    <dgm:cxn modelId="{0ED4303C-076A-4689-BA5C-F54A411895C7}" type="presParOf" srcId="{0F0A0EB1-7A63-4C26-9483-23E45816DC41}" destId="{078497F2-BFFC-49E9-A2DB-F3665C7CCFB8}" srcOrd="0" destOrd="0" presId="urn:microsoft.com/office/officeart/2018/2/layout/IconCircleList"/>
    <dgm:cxn modelId="{58A4CB0D-927E-4968-8536-A316E9A9BF69}" type="presParOf" srcId="{0F0A0EB1-7A63-4C26-9483-23E45816DC41}" destId="{1EB4B510-8BF2-4FBB-8666-0B912C1A983D}" srcOrd="1" destOrd="0" presId="urn:microsoft.com/office/officeart/2018/2/layout/IconCircleList"/>
    <dgm:cxn modelId="{7FDB173D-1794-49EA-8A55-2F2B786C59C1}" type="presParOf" srcId="{0F0A0EB1-7A63-4C26-9483-23E45816DC41}" destId="{7303E176-5388-4798-AB08-ECE54E327E12}" srcOrd="2" destOrd="0" presId="urn:microsoft.com/office/officeart/2018/2/layout/IconCircleList"/>
    <dgm:cxn modelId="{D9D4561D-7A1D-4393-B817-8EF7F1263EDD}" type="presParOf" srcId="{0F0A0EB1-7A63-4C26-9483-23E45816DC41}" destId="{7475FAB5-25FE-4CC6-BDD7-8013F912B890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1B3B4B1-8603-4396-9A24-155C3609D950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68FB8D4-A68A-40E7-8B79-98BBCBF44E89}">
      <dgm:prSet custT="1"/>
      <dgm:spPr/>
      <dgm:t>
        <a:bodyPr/>
        <a:lstStyle/>
        <a:p>
          <a:r>
            <a:rPr lang="en-US" sz="2000" b="1" i="0" baseline="0" dirty="0"/>
            <a:t>Interruptions:</a:t>
          </a:r>
          <a:r>
            <a:rPr lang="en-US" sz="2000" b="0" i="0" baseline="0" dirty="0"/>
            <a:t> </a:t>
          </a:r>
          <a:r>
            <a:rPr lang="en-US" sz="2100" b="0" i="0" baseline="0" dirty="0"/>
            <a:t>Constant emails, meetings, and requests can derail your focus.</a:t>
          </a:r>
          <a:endParaRPr lang="en-US" sz="2100" dirty="0"/>
        </a:p>
      </dgm:t>
    </dgm:pt>
    <dgm:pt modelId="{E4776703-9408-448C-88A9-ED0722405837}" type="parTrans" cxnId="{B7012343-0E65-4D92-851F-80BC6780ED6C}">
      <dgm:prSet/>
      <dgm:spPr/>
      <dgm:t>
        <a:bodyPr/>
        <a:lstStyle/>
        <a:p>
          <a:endParaRPr lang="en-US" sz="3200"/>
        </a:p>
      </dgm:t>
    </dgm:pt>
    <dgm:pt modelId="{2DF3ACC1-76BD-4641-90B3-14089E166B61}" type="sibTrans" cxnId="{B7012343-0E65-4D92-851F-80BC6780ED6C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9B60BA65-A714-43FE-95F2-FA8D39B0A453}">
      <dgm:prSet custT="1"/>
      <dgm:spPr/>
      <dgm:t>
        <a:bodyPr/>
        <a:lstStyle/>
        <a:p>
          <a:r>
            <a:rPr lang="en-US" sz="2000" b="1" i="0" baseline="0" dirty="0"/>
            <a:t>Competing Priorities:</a:t>
          </a:r>
          <a:r>
            <a:rPr lang="en-US" sz="2000" b="0" i="0" baseline="0" dirty="0"/>
            <a:t> </a:t>
          </a:r>
          <a:r>
            <a:rPr lang="en-US" sz="1900" b="0" i="0" baseline="0" dirty="0"/>
            <a:t>Balancing multiple projects and deadlines can be overwhelming.</a:t>
          </a:r>
          <a:endParaRPr lang="en-US" sz="1900" dirty="0"/>
        </a:p>
      </dgm:t>
    </dgm:pt>
    <dgm:pt modelId="{21B54947-0D03-432C-A024-032D1E9F73C4}" type="parTrans" cxnId="{6403829F-B986-4058-B166-646E75C5D580}">
      <dgm:prSet/>
      <dgm:spPr/>
      <dgm:t>
        <a:bodyPr/>
        <a:lstStyle/>
        <a:p>
          <a:endParaRPr lang="en-US" sz="3200"/>
        </a:p>
      </dgm:t>
    </dgm:pt>
    <dgm:pt modelId="{F29E8108-0ABA-45FF-AAEE-0C8C81D9D9A5}" type="sibTrans" cxnId="{6403829F-B986-4058-B166-646E75C5D580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7152E25A-4B82-4531-A867-AC21D0CC95D5}">
      <dgm:prSet custT="1"/>
      <dgm:spPr/>
      <dgm:t>
        <a:bodyPr/>
        <a:lstStyle/>
        <a:p>
          <a:r>
            <a:rPr lang="en-US" sz="2000" b="1" i="0" baseline="0" dirty="0"/>
            <a:t>Unrealistic Expectations:</a:t>
          </a:r>
          <a:r>
            <a:rPr lang="en-US" sz="2000" b="0" i="0" baseline="0" dirty="0"/>
            <a:t> </a:t>
          </a:r>
          <a:r>
            <a:rPr lang="en-US" sz="1800" b="0" i="0" baseline="0" dirty="0"/>
            <a:t>Sometimes, there simply isn't enough time to do everything.</a:t>
          </a:r>
          <a:endParaRPr lang="en-US" sz="1800" dirty="0"/>
        </a:p>
      </dgm:t>
    </dgm:pt>
    <dgm:pt modelId="{15601484-AA53-4C36-962F-50D58F04D1A3}" type="parTrans" cxnId="{A1AF1617-2ABE-4A81-8345-0F6D331708D4}">
      <dgm:prSet/>
      <dgm:spPr/>
      <dgm:t>
        <a:bodyPr/>
        <a:lstStyle/>
        <a:p>
          <a:endParaRPr lang="en-US" sz="3200"/>
        </a:p>
      </dgm:t>
    </dgm:pt>
    <dgm:pt modelId="{E30D8C34-B853-43EE-879E-8E1BB1F98621}" type="sibTrans" cxnId="{A1AF1617-2ABE-4A81-8345-0F6D331708D4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0AE4FEAF-5423-48C6-82F7-F1FDD61AB4FF}">
      <dgm:prSet custT="1"/>
      <dgm:spPr/>
      <dgm:t>
        <a:bodyPr/>
        <a:lstStyle/>
        <a:p>
          <a:r>
            <a:rPr lang="en-US" sz="2000" b="1" i="0" baseline="0" dirty="0"/>
            <a:t>Procrastination:</a:t>
          </a:r>
          <a:r>
            <a:rPr lang="en-US" sz="2000" b="0" i="0" baseline="0" dirty="0"/>
            <a:t> </a:t>
          </a:r>
          <a:r>
            <a:rPr lang="en-US" sz="1800" b="0" i="0" baseline="0" dirty="0"/>
            <a:t>Putting off tasks until the last minute can lead to stress and poor-quality work. </a:t>
          </a:r>
          <a:endParaRPr lang="en-US" sz="1800" dirty="0"/>
        </a:p>
      </dgm:t>
    </dgm:pt>
    <dgm:pt modelId="{1D0D8929-1B04-4EE1-9721-0A520E4BCF0D}" type="parTrans" cxnId="{1DC6DE19-F39E-4226-B404-86788DC012DD}">
      <dgm:prSet/>
      <dgm:spPr/>
      <dgm:t>
        <a:bodyPr/>
        <a:lstStyle/>
        <a:p>
          <a:endParaRPr lang="en-US" sz="3200"/>
        </a:p>
      </dgm:t>
    </dgm:pt>
    <dgm:pt modelId="{85E51FCB-789B-4604-8D73-B70E3D22F9F6}" type="sibTrans" cxnId="{1DC6DE19-F39E-4226-B404-86788DC012DD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9317F7E4-2E9C-4B88-9155-E4A990DC3540}" type="pres">
      <dgm:prSet presAssocID="{11B3B4B1-8603-4396-9A24-155C3609D950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C8062B4-44B8-4650-8EEE-A2E0F1A00BE2}" type="pres">
      <dgm:prSet presAssocID="{B68FB8D4-A68A-40E7-8B79-98BBCBF44E89}" presName="compositeNode" presStyleCnt="0">
        <dgm:presLayoutVars>
          <dgm:bulletEnabled val="1"/>
        </dgm:presLayoutVars>
      </dgm:prSet>
      <dgm:spPr/>
    </dgm:pt>
    <dgm:pt modelId="{D82BFED4-D612-49C6-9806-30D330F39EA2}" type="pres">
      <dgm:prSet presAssocID="{B68FB8D4-A68A-40E7-8B79-98BBCBF44E89}" presName="bgRect" presStyleLbl="alignNode1" presStyleIdx="0" presStyleCnt="4"/>
      <dgm:spPr/>
      <dgm:t>
        <a:bodyPr/>
        <a:lstStyle/>
        <a:p>
          <a:endParaRPr lang="en-US"/>
        </a:p>
      </dgm:t>
    </dgm:pt>
    <dgm:pt modelId="{80C42DBD-B7E0-4A90-9E2B-AA9844845F3C}" type="pres">
      <dgm:prSet presAssocID="{2DF3ACC1-76BD-4641-90B3-14089E166B61}" presName="sibTransNodeRect" presStyleLbl="align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FCCB42-C67D-4659-B377-FEF3686F3BBA}" type="pres">
      <dgm:prSet presAssocID="{B68FB8D4-A68A-40E7-8B79-98BBCBF44E89}" presName="nodeRect" presStyleLbl="alig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A990E2-9BA8-4829-848A-CC3F8B00E7F7}" type="pres">
      <dgm:prSet presAssocID="{2DF3ACC1-76BD-4641-90B3-14089E166B61}" presName="sibTrans" presStyleCnt="0"/>
      <dgm:spPr/>
    </dgm:pt>
    <dgm:pt modelId="{63858CD8-BBFC-4F5A-959A-F3EAF257EB8C}" type="pres">
      <dgm:prSet presAssocID="{9B60BA65-A714-43FE-95F2-FA8D39B0A453}" presName="compositeNode" presStyleCnt="0">
        <dgm:presLayoutVars>
          <dgm:bulletEnabled val="1"/>
        </dgm:presLayoutVars>
      </dgm:prSet>
      <dgm:spPr/>
    </dgm:pt>
    <dgm:pt modelId="{21AA04D3-C0D0-4C5E-8F3D-662F6B3E35E7}" type="pres">
      <dgm:prSet presAssocID="{9B60BA65-A714-43FE-95F2-FA8D39B0A453}" presName="bgRect" presStyleLbl="alignNode1" presStyleIdx="1" presStyleCnt="4"/>
      <dgm:spPr/>
      <dgm:t>
        <a:bodyPr/>
        <a:lstStyle/>
        <a:p>
          <a:endParaRPr lang="en-US"/>
        </a:p>
      </dgm:t>
    </dgm:pt>
    <dgm:pt modelId="{07C4B52D-64E9-44AB-8D9E-5B023214535C}" type="pres">
      <dgm:prSet presAssocID="{F29E8108-0ABA-45FF-AAEE-0C8C81D9D9A5}" presName="sibTransNodeRect" presStyleLbl="align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D32FD2-0F80-484B-9422-576EFE451898}" type="pres">
      <dgm:prSet presAssocID="{9B60BA65-A714-43FE-95F2-FA8D39B0A453}" presName="nodeRect" presStyleLbl="alig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C63EA7-28BD-43C5-9C3E-DF29845F1387}" type="pres">
      <dgm:prSet presAssocID="{F29E8108-0ABA-45FF-AAEE-0C8C81D9D9A5}" presName="sibTrans" presStyleCnt="0"/>
      <dgm:spPr/>
    </dgm:pt>
    <dgm:pt modelId="{DA1D0DA8-C54A-4A5C-AAAA-5AD0CF09928F}" type="pres">
      <dgm:prSet presAssocID="{7152E25A-4B82-4531-A867-AC21D0CC95D5}" presName="compositeNode" presStyleCnt="0">
        <dgm:presLayoutVars>
          <dgm:bulletEnabled val="1"/>
        </dgm:presLayoutVars>
      </dgm:prSet>
      <dgm:spPr/>
    </dgm:pt>
    <dgm:pt modelId="{CC7F24EB-32E6-4405-8FFE-5EF9837DEA6C}" type="pres">
      <dgm:prSet presAssocID="{7152E25A-4B82-4531-A867-AC21D0CC95D5}" presName="bgRect" presStyleLbl="alignNode1" presStyleIdx="2" presStyleCnt="4"/>
      <dgm:spPr/>
      <dgm:t>
        <a:bodyPr/>
        <a:lstStyle/>
        <a:p>
          <a:endParaRPr lang="en-US"/>
        </a:p>
      </dgm:t>
    </dgm:pt>
    <dgm:pt modelId="{3AF8B78A-7604-46BE-B5AC-20202D2A8A65}" type="pres">
      <dgm:prSet presAssocID="{E30D8C34-B853-43EE-879E-8E1BB1F98621}" presName="sibTransNodeRect" presStyleLbl="align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AF54BF-FDC4-4014-A375-381600E2E22B}" type="pres">
      <dgm:prSet presAssocID="{7152E25A-4B82-4531-A867-AC21D0CC95D5}" presName="nodeRect" presStyleLbl="alig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547C5E-5EEE-4921-B2AB-AE7349ADE5A7}" type="pres">
      <dgm:prSet presAssocID="{E30D8C34-B853-43EE-879E-8E1BB1F98621}" presName="sibTrans" presStyleCnt="0"/>
      <dgm:spPr/>
    </dgm:pt>
    <dgm:pt modelId="{7530263A-48E7-4896-B74A-C29411428784}" type="pres">
      <dgm:prSet presAssocID="{0AE4FEAF-5423-48C6-82F7-F1FDD61AB4FF}" presName="compositeNode" presStyleCnt="0">
        <dgm:presLayoutVars>
          <dgm:bulletEnabled val="1"/>
        </dgm:presLayoutVars>
      </dgm:prSet>
      <dgm:spPr/>
    </dgm:pt>
    <dgm:pt modelId="{11A1D089-A64E-48C6-B450-3450CECA5A37}" type="pres">
      <dgm:prSet presAssocID="{0AE4FEAF-5423-48C6-82F7-F1FDD61AB4FF}" presName="bgRect" presStyleLbl="alignNode1" presStyleIdx="3" presStyleCnt="4"/>
      <dgm:spPr/>
      <dgm:t>
        <a:bodyPr/>
        <a:lstStyle/>
        <a:p>
          <a:endParaRPr lang="en-US"/>
        </a:p>
      </dgm:t>
    </dgm:pt>
    <dgm:pt modelId="{939A2A3E-E514-43AE-BE8E-2F82B8B7450F}" type="pres">
      <dgm:prSet presAssocID="{85E51FCB-789B-4604-8D73-B70E3D22F9F6}" presName="sibTransNodeRect" presStyleLbl="align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9C59C9-2AC0-4A9E-B438-E119CDB0712F}" type="pres">
      <dgm:prSet presAssocID="{0AE4FEAF-5423-48C6-82F7-F1FDD61AB4FF}" presName="nodeRect" presStyleLbl="alig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79BB33-9CE0-4EDA-B0F9-7635A42982E9}" type="presOf" srcId="{7152E25A-4B82-4531-A867-AC21D0CC95D5}" destId="{13AF54BF-FDC4-4014-A375-381600E2E22B}" srcOrd="1" destOrd="0" presId="urn:microsoft.com/office/officeart/2016/7/layout/LinearBlockProcessNumbered"/>
    <dgm:cxn modelId="{1876F07D-E8BA-4C5B-93AF-6F5485384F01}" type="presOf" srcId="{7152E25A-4B82-4531-A867-AC21D0CC95D5}" destId="{CC7F24EB-32E6-4405-8FFE-5EF9837DEA6C}" srcOrd="0" destOrd="0" presId="urn:microsoft.com/office/officeart/2016/7/layout/LinearBlockProcessNumbered"/>
    <dgm:cxn modelId="{18E6A785-0186-4DA4-A090-1ABC8C945FE2}" type="presOf" srcId="{2DF3ACC1-76BD-4641-90B3-14089E166B61}" destId="{80C42DBD-B7E0-4A90-9E2B-AA9844845F3C}" srcOrd="0" destOrd="0" presId="urn:microsoft.com/office/officeart/2016/7/layout/LinearBlockProcessNumbered"/>
    <dgm:cxn modelId="{1DC6DE19-F39E-4226-B404-86788DC012DD}" srcId="{11B3B4B1-8603-4396-9A24-155C3609D950}" destId="{0AE4FEAF-5423-48C6-82F7-F1FDD61AB4FF}" srcOrd="3" destOrd="0" parTransId="{1D0D8929-1B04-4EE1-9721-0A520E4BCF0D}" sibTransId="{85E51FCB-789B-4604-8D73-B70E3D22F9F6}"/>
    <dgm:cxn modelId="{4249218F-546E-4CC4-8E50-8FA017E7DD1B}" type="presOf" srcId="{B68FB8D4-A68A-40E7-8B79-98BBCBF44E89}" destId="{A8FCCB42-C67D-4659-B377-FEF3686F3BBA}" srcOrd="1" destOrd="0" presId="urn:microsoft.com/office/officeart/2016/7/layout/LinearBlockProcessNumbered"/>
    <dgm:cxn modelId="{6403829F-B986-4058-B166-646E75C5D580}" srcId="{11B3B4B1-8603-4396-9A24-155C3609D950}" destId="{9B60BA65-A714-43FE-95F2-FA8D39B0A453}" srcOrd="1" destOrd="0" parTransId="{21B54947-0D03-432C-A024-032D1E9F73C4}" sibTransId="{F29E8108-0ABA-45FF-AAEE-0C8C81D9D9A5}"/>
    <dgm:cxn modelId="{8D978B2A-8307-4F48-B2E2-91030B958031}" type="presOf" srcId="{0AE4FEAF-5423-48C6-82F7-F1FDD61AB4FF}" destId="{989C59C9-2AC0-4A9E-B438-E119CDB0712F}" srcOrd="1" destOrd="0" presId="urn:microsoft.com/office/officeart/2016/7/layout/LinearBlockProcessNumbered"/>
    <dgm:cxn modelId="{21FA7521-BB2D-404F-869D-7AFCF918E533}" type="presOf" srcId="{B68FB8D4-A68A-40E7-8B79-98BBCBF44E89}" destId="{D82BFED4-D612-49C6-9806-30D330F39EA2}" srcOrd="0" destOrd="0" presId="urn:microsoft.com/office/officeart/2016/7/layout/LinearBlockProcessNumbered"/>
    <dgm:cxn modelId="{3BFE1FE4-0216-48A1-8206-97B9032FC84E}" type="presOf" srcId="{F29E8108-0ABA-45FF-AAEE-0C8C81D9D9A5}" destId="{07C4B52D-64E9-44AB-8D9E-5B023214535C}" srcOrd="0" destOrd="0" presId="urn:microsoft.com/office/officeart/2016/7/layout/LinearBlockProcessNumbered"/>
    <dgm:cxn modelId="{DF815428-6D10-4D6E-A1DB-362D6DA94C8B}" type="presOf" srcId="{9B60BA65-A714-43FE-95F2-FA8D39B0A453}" destId="{21AA04D3-C0D0-4C5E-8F3D-662F6B3E35E7}" srcOrd="0" destOrd="0" presId="urn:microsoft.com/office/officeart/2016/7/layout/LinearBlockProcessNumbered"/>
    <dgm:cxn modelId="{DD0CEECA-8387-4161-A547-4C9B8E6D7548}" type="presOf" srcId="{11B3B4B1-8603-4396-9A24-155C3609D950}" destId="{9317F7E4-2E9C-4B88-9155-E4A990DC3540}" srcOrd="0" destOrd="0" presId="urn:microsoft.com/office/officeart/2016/7/layout/LinearBlockProcessNumbered"/>
    <dgm:cxn modelId="{25F00DD1-F207-44C7-8520-A255766C2962}" type="presOf" srcId="{E30D8C34-B853-43EE-879E-8E1BB1F98621}" destId="{3AF8B78A-7604-46BE-B5AC-20202D2A8A65}" srcOrd="0" destOrd="0" presId="urn:microsoft.com/office/officeart/2016/7/layout/LinearBlockProcessNumbered"/>
    <dgm:cxn modelId="{EB91FAC5-50CA-4A97-8EB4-59A68341087D}" type="presOf" srcId="{0AE4FEAF-5423-48C6-82F7-F1FDD61AB4FF}" destId="{11A1D089-A64E-48C6-B450-3450CECA5A37}" srcOrd="0" destOrd="0" presId="urn:microsoft.com/office/officeart/2016/7/layout/LinearBlockProcessNumbered"/>
    <dgm:cxn modelId="{9B2DAEC5-343C-4EC2-AF0B-3C0ECA3880CC}" type="presOf" srcId="{9B60BA65-A714-43FE-95F2-FA8D39B0A453}" destId="{9CD32FD2-0F80-484B-9422-576EFE451898}" srcOrd="1" destOrd="0" presId="urn:microsoft.com/office/officeart/2016/7/layout/LinearBlockProcessNumbered"/>
    <dgm:cxn modelId="{A1AF1617-2ABE-4A81-8345-0F6D331708D4}" srcId="{11B3B4B1-8603-4396-9A24-155C3609D950}" destId="{7152E25A-4B82-4531-A867-AC21D0CC95D5}" srcOrd="2" destOrd="0" parTransId="{15601484-AA53-4C36-962F-50D58F04D1A3}" sibTransId="{E30D8C34-B853-43EE-879E-8E1BB1F98621}"/>
    <dgm:cxn modelId="{6189E72B-A27C-4A57-A9FC-212FECC4FFE3}" type="presOf" srcId="{85E51FCB-789B-4604-8D73-B70E3D22F9F6}" destId="{939A2A3E-E514-43AE-BE8E-2F82B8B7450F}" srcOrd="0" destOrd="0" presId="urn:microsoft.com/office/officeart/2016/7/layout/LinearBlockProcessNumbered"/>
    <dgm:cxn modelId="{B7012343-0E65-4D92-851F-80BC6780ED6C}" srcId="{11B3B4B1-8603-4396-9A24-155C3609D950}" destId="{B68FB8D4-A68A-40E7-8B79-98BBCBF44E89}" srcOrd="0" destOrd="0" parTransId="{E4776703-9408-448C-88A9-ED0722405837}" sibTransId="{2DF3ACC1-76BD-4641-90B3-14089E166B61}"/>
    <dgm:cxn modelId="{6E414AF3-36A3-4D41-A41D-6FCE488187AB}" type="presParOf" srcId="{9317F7E4-2E9C-4B88-9155-E4A990DC3540}" destId="{9C8062B4-44B8-4650-8EEE-A2E0F1A00BE2}" srcOrd="0" destOrd="0" presId="urn:microsoft.com/office/officeart/2016/7/layout/LinearBlockProcessNumbered"/>
    <dgm:cxn modelId="{E8A7FE1D-74A3-48F1-BD46-53E43AB2D6BB}" type="presParOf" srcId="{9C8062B4-44B8-4650-8EEE-A2E0F1A00BE2}" destId="{D82BFED4-D612-49C6-9806-30D330F39EA2}" srcOrd="0" destOrd="0" presId="urn:microsoft.com/office/officeart/2016/7/layout/LinearBlockProcessNumbered"/>
    <dgm:cxn modelId="{49E999E4-7300-44C6-854A-BD1DDEADFBCA}" type="presParOf" srcId="{9C8062B4-44B8-4650-8EEE-A2E0F1A00BE2}" destId="{80C42DBD-B7E0-4A90-9E2B-AA9844845F3C}" srcOrd="1" destOrd="0" presId="urn:microsoft.com/office/officeart/2016/7/layout/LinearBlockProcessNumbered"/>
    <dgm:cxn modelId="{4F427827-A7B1-49EC-896B-DA90790F9549}" type="presParOf" srcId="{9C8062B4-44B8-4650-8EEE-A2E0F1A00BE2}" destId="{A8FCCB42-C67D-4659-B377-FEF3686F3BBA}" srcOrd="2" destOrd="0" presId="urn:microsoft.com/office/officeart/2016/7/layout/LinearBlockProcessNumbered"/>
    <dgm:cxn modelId="{32F89C9D-3637-47AD-8DF4-B6F6F90CD2F0}" type="presParOf" srcId="{9317F7E4-2E9C-4B88-9155-E4A990DC3540}" destId="{F4A990E2-9BA8-4829-848A-CC3F8B00E7F7}" srcOrd="1" destOrd="0" presId="urn:microsoft.com/office/officeart/2016/7/layout/LinearBlockProcessNumbered"/>
    <dgm:cxn modelId="{A213FAB7-FB9D-42C6-9766-8B4135EA7549}" type="presParOf" srcId="{9317F7E4-2E9C-4B88-9155-E4A990DC3540}" destId="{63858CD8-BBFC-4F5A-959A-F3EAF257EB8C}" srcOrd="2" destOrd="0" presId="urn:microsoft.com/office/officeart/2016/7/layout/LinearBlockProcessNumbered"/>
    <dgm:cxn modelId="{74CE19B2-C7B0-4BF4-995A-107523A966D8}" type="presParOf" srcId="{63858CD8-BBFC-4F5A-959A-F3EAF257EB8C}" destId="{21AA04D3-C0D0-4C5E-8F3D-662F6B3E35E7}" srcOrd="0" destOrd="0" presId="urn:microsoft.com/office/officeart/2016/7/layout/LinearBlockProcessNumbered"/>
    <dgm:cxn modelId="{F07AABDA-B6D4-4CBD-B322-3CBE15C33CE7}" type="presParOf" srcId="{63858CD8-BBFC-4F5A-959A-F3EAF257EB8C}" destId="{07C4B52D-64E9-44AB-8D9E-5B023214535C}" srcOrd="1" destOrd="0" presId="urn:microsoft.com/office/officeart/2016/7/layout/LinearBlockProcessNumbered"/>
    <dgm:cxn modelId="{19047A3B-7414-41E2-BB5B-EB3DAC56FE7A}" type="presParOf" srcId="{63858CD8-BBFC-4F5A-959A-F3EAF257EB8C}" destId="{9CD32FD2-0F80-484B-9422-576EFE451898}" srcOrd="2" destOrd="0" presId="urn:microsoft.com/office/officeart/2016/7/layout/LinearBlockProcessNumbered"/>
    <dgm:cxn modelId="{D58EF577-41F1-4061-99E6-26ECAF416839}" type="presParOf" srcId="{9317F7E4-2E9C-4B88-9155-E4A990DC3540}" destId="{7FC63EA7-28BD-43C5-9C3E-DF29845F1387}" srcOrd="3" destOrd="0" presId="urn:microsoft.com/office/officeart/2016/7/layout/LinearBlockProcessNumbered"/>
    <dgm:cxn modelId="{3C0FA084-3107-4965-80F1-184379CB2B7E}" type="presParOf" srcId="{9317F7E4-2E9C-4B88-9155-E4A990DC3540}" destId="{DA1D0DA8-C54A-4A5C-AAAA-5AD0CF09928F}" srcOrd="4" destOrd="0" presId="urn:microsoft.com/office/officeart/2016/7/layout/LinearBlockProcessNumbered"/>
    <dgm:cxn modelId="{0B60602D-41B3-4A77-B15C-127DD5BC9786}" type="presParOf" srcId="{DA1D0DA8-C54A-4A5C-AAAA-5AD0CF09928F}" destId="{CC7F24EB-32E6-4405-8FFE-5EF9837DEA6C}" srcOrd="0" destOrd="0" presId="urn:microsoft.com/office/officeart/2016/7/layout/LinearBlockProcessNumbered"/>
    <dgm:cxn modelId="{D644CA77-4F3F-4CBB-908D-3D183FB7579D}" type="presParOf" srcId="{DA1D0DA8-C54A-4A5C-AAAA-5AD0CF09928F}" destId="{3AF8B78A-7604-46BE-B5AC-20202D2A8A65}" srcOrd="1" destOrd="0" presId="urn:microsoft.com/office/officeart/2016/7/layout/LinearBlockProcessNumbered"/>
    <dgm:cxn modelId="{58D6C7E7-0D78-4640-A342-F165DD79D1C3}" type="presParOf" srcId="{DA1D0DA8-C54A-4A5C-AAAA-5AD0CF09928F}" destId="{13AF54BF-FDC4-4014-A375-381600E2E22B}" srcOrd="2" destOrd="0" presId="urn:microsoft.com/office/officeart/2016/7/layout/LinearBlockProcessNumbered"/>
    <dgm:cxn modelId="{913EB5C6-39AB-4DF4-9271-8A306D143A13}" type="presParOf" srcId="{9317F7E4-2E9C-4B88-9155-E4A990DC3540}" destId="{E6547C5E-5EEE-4921-B2AB-AE7349ADE5A7}" srcOrd="5" destOrd="0" presId="urn:microsoft.com/office/officeart/2016/7/layout/LinearBlockProcessNumbered"/>
    <dgm:cxn modelId="{EE4246BF-89C4-4AF8-938B-08D9D88D85B4}" type="presParOf" srcId="{9317F7E4-2E9C-4B88-9155-E4A990DC3540}" destId="{7530263A-48E7-4896-B74A-C29411428784}" srcOrd="6" destOrd="0" presId="urn:microsoft.com/office/officeart/2016/7/layout/LinearBlockProcessNumbered"/>
    <dgm:cxn modelId="{410D8887-E0C1-4DAB-B0C6-41117E18B855}" type="presParOf" srcId="{7530263A-48E7-4896-B74A-C29411428784}" destId="{11A1D089-A64E-48C6-B450-3450CECA5A37}" srcOrd="0" destOrd="0" presId="urn:microsoft.com/office/officeart/2016/7/layout/LinearBlockProcessNumbered"/>
    <dgm:cxn modelId="{CF5F3D18-76FC-4914-8834-FA66C66427D1}" type="presParOf" srcId="{7530263A-48E7-4896-B74A-C29411428784}" destId="{939A2A3E-E514-43AE-BE8E-2F82B8B7450F}" srcOrd="1" destOrd="0" presId="urn:microsoft.com/office/officeart/2016/7/layout/LinearBlockProcessNumbered"/>
    <dgm:cxn modelId="{9FD57CC6-D19B-4BB9-B1F9-1952AFC345CA}" type="presParOf" srcId="{7530263A-48E7-4896-B74A-C29411428784}" destId="{989C59C9-2AC0-4A9E-B438-E119CDB0712F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E3076FBA-7BCA-4614-8AFA-FAF277C8015D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E59C63D-48F2-4CBC-9DB9-94CF6B03ACA9}">
      <dgm:prSet/>
      <dgm:spPr/>
      <dgm:t>
        <a:bodyPr/>
        <a:lstStyle/>
        <a:p>
          <a:r>
            <a:rPr lang="en-US" b="1" i="0" baseline="0"/>
            <a:t>Prioritization:</a:t>
          </a:r>
          <a:r>
            <a:rPr lang="en-US" b="0" i="0" baseline="0"/>
            <a:t> Identify urgent and important tasks and tackle them first.</a:t>
          </a:r>
          <a:endParaRPr lang="en-US"/>
        </a:p>
      </dgm:t>
    </dgm:pt>
    <dgm:pt modelId="{80BFDBA3-6A1C-4692-A11F-63DD8D57D2AB}" type="parTrans" cxnId="{0E76B2FC-4BDE-4672-A5A1-6AFCE2FE8D67}">
      <dgm:prSet/>
      <dgm:spPr/>
      <dgm:t>
        <a:bodyPr/>
        <a:lstStyle/>
        <a:p>
          <a:endParaRPr lang="en-US"/>
        </a:p>
      </dgm:t>
    </dgm:pt>
    <dgm:pt modelId="{84F9A786-9633-4682-BAFE-4670C1A25711}" type="sibTrans" cxnId="{0E76B2FC-4BDE-4672-A5A1-6AFCE2FE8D67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6F2591BE-99F1-4816-9480-861422C637E5}">
      <dgm:prSet/>
      <dgm:spPr/>
      <dgm:t>
        <a:bodyPr/>
        <a:lstStyle/>
        <a:p>
          <a:r>
            <a:rPr lang="en-US" b="1" i="0" baseline="0"/>
            <a:t>Scheduling:</a:t>
          </a:r>
          <a:r>
            <a:rPr lang="en-US" b="0" i="0" baseline="0"/>
            <a:t> Use a calendar or planner to block out time for specific tasks.</a:t>
          </a:r>
          <a:endParaRPr lang="en-US"/>
        </a:p>
      </dgm:t>
    </dgm:pt>
    <dgm:pt modelId="{A9DDBBE3-82CD-4A5F-B609-8A8FED2E83D0}" type="parTrans" cxnId="{9832085D-8459-4BCA-8D77-27C8D34DEDD0}">
      <dgm:prSet/>
      <dgm:spPr/>
      <dgm:t>
        <a:bodyPr/>
        <a:lstStyle/>
        <a:p>
          <a:endParaRPr lang="en-US"/>
        </a:p>
      </dgm:t>
    </dgm:pt>
    <dgm:pt modelId="{BD6E93F2-45E7-4661-B642-5B4EC38EEAEA}" type="sibTrans" cxnId="{9832085D-8459-4BCA-8D77-27C8D34DEDD0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8ACCEC9F-4E98-4CEE-B9D1-AF0B96DCF6A4}">
      <dgm:prSet/>
      <dgm:spPr/>
      <dgm:t>
        <a:bodyPr/>
        <a:lstStyle/>
        <a:p>
          <a:r>
            <a:rPr lang="en-US" b="1" i="0" baseline="0"/>
            <a:t>The Pomodoro Technique:</a:t>
          </a:r>
          <a:r>
            <a:rPr lang="en-US" b="0" i="0" baseline="0"/>
            <a:t> Work in focused 25-minute intervals with short breaks.</a:t>
          </a:r>
          <a:endParaRPr lang="en-US"/>
        </a:p>
      </dgm:t>
    </dgm:pt>
    <dgm:pt modelId="{34986216-621E-47A4-853B-ED5D7738CBE8}" type="parTrans" cxnId="{F5DB187A-B88F-44BE-9BBC-10F39470763D}">
      <dgm:prSet/>
      <dgm:spPr/>
      <dgm:t>
        <a:bodyPr/>
        <a:lstStyle/>
        <a:p>
          <a:endParaRPr lang="en-US"/>
        </a:p>
      </dgm:t>
    </dgm:pt>
    <dgm:pt modelId="{DCCA5EF0-56E6-41FD-AB98-1F3A44341154}" type="sibTrans" cxnId="{F5DB187A-B88F-44BE-9BBC-10F39470763D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84EC8363-DE63-4F16-A981-5F6C504A9609}">
      <dgm:prSet/>
      <dgm:spPr/>
      <dgm:t>
        <a:bodyPr/>
        <a:lstStyle/>
        <a:p>
          <a:r>
            <a:rPr lang="en-US" b="1" i="0" baseline="0"/>
            <a:t>Delegation:</a:t>
          </a:r>
          <a:r>
            <a:rPr lang="en-US" b="0" i="0" baseline="0"/>
            <a:t> Don't be afraid to ask for help or delegate tasks when appropriate.</a:t>
          </a:r>
          <a:endParaRPr lang="en-US"/>
        </a:p>
      </dgm:t>
    </dgm:pt>
    <dgm:pt modelId="{8D996B86-5424-4DB3-844C-A3C63C9D1F46}" type="parTrans" cxnId="{A2D60FC6-E92E-48D4-A348-83A67EE960C8}">
      <dgm:prSet/>
      <dgm:spPr/>
      <dgm:t>
        <a:bodyPr/>
        <a:lstStyle/>
        <a:p>
          <a:endParaRPr lang="en-US"/>
        </a:p>
      </dgm:t>
    </dgm:pt>
    <dgm:pt modelId="{9EB01FBA-B80A-4C37-8144-E655945AF1EC}" type="sibTrans" cxnId="{A2D60FC6-E92E-48D4-A348-83A67EE960C8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87B0CFF8-2E63-4484-932F-9DE6BE3550DE}">
      <dgm:prSet/>
      <dgm:spPr/>
      <dgm:t>
        <a:bodyPr/>
        <a:lstStyle/>
        <a:p>
          <a:r>
            <a:rPr lang="en-US" b="1" i="0" baseline="0"/>
            <a:t>Avoiding Multitasking:</a:t>
          </a:r>
          <a:r>
            <a:rPr lang="en-US" b="0" i="0" baseline="0"/>
            <a:t> Focus on one task at a time to increase efficiency and reduce errors. </a:t>
          </a:r>
          <a:endParaRPr lang="en-US"/>
        </a:p>
      </dgm:t>
    </dgm:pt>
    <dgm:pt modelId="{D99A2546-9CCE-4A82-9257-C2072D98BF05}" type="parTrans" cxnId="{AB3DADFF-3ABF-4950-BA43-DBEA3BA65A2A}">
      <dgm:prSet/>
      <dgm:spPr/>
      <dgm:t>
        <a:bodyPr/>
        <a:lstStyle/>
        <a:p>
          <a:endParaRPr lang="en-US"/>
        </a:p>
      </dgm:t>
    </dgm:pt>
    <dgm:pt modelId="{8E1ED788-2280-4C7B-98D3-C92147BBB424}" type="sibTrans" cxnId="{AB3DADFF-3ABF-4950-BA43-DBEA3BA65A2A}">
      <dgm:prSet phldrT="05" phldr="0"/>
      <dgm:spPr/>
      <dgm:t>
        <a:bodyPr/>
        <a:lstStyle/>
        <a:p>
          <a:r>
            <a:rPr lang="en-US"/>
            <a:t>05</a:t>
          </a:r>
        </a:p>
      </dgm:t>
    </dgm:pt>
    <dgm:pt modelId="{C78F40E9-D953-44B0-950B-619A0331DD64}" type="pres">
      <dgm:prSet presAssocID="{E3076FBA-7BCA-4614-8AFA-FAF277C8015D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EF30A7-58B8-474C-A084-02E9B2DA6A10}" type="pres">
      <dgm:prSet presAssocID="{9E59C63D-48F2-4CBC-9DB9-94CF6B03ACA9}" presName="compositeNode" presStyleCnt="0">
        <dgm:presLayoutVars>
          <dgm:bulletEnabled val="1"/>
        </dgm:presLayoutVars>
      </dgm:prSet>
      <dgm:spPr/>
    </dgm:pt>
    <dgm:pt modelId="{BBC3F3EE-5140-4B1F-A155-ADC49C36DBD4}" type="pres">
      <dgm:prSet presAssocID="{9E59C63D-48F2-4CBC-9DB9-94CF6B03ACA9}" presName="bgRect" presStyleLbl="alignNode1" presStyleIdx="0" presStyleCnt="5"/>
      <dgm:spPr/>
      <dgm:t>
        <a:bodyPr/>
        <a:lstStyle/>
        <a:p>
          <a:endParaRPr lang="en-US"/>
        </a:p>
      </dgm:t>
    </dgm:pt>
    <dgm:pt modelId="{D80F9960-4E2B-4DF2-9706-30B24A13AFAB}" type="pres">
      <dgm:prSet presAssocID="{84F9A786-9633-4682-BAFE-4670C1A25711}" presName="sibTransNodeRect" presStyleLbl="align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6FF788-55B3-4F94-9AD4-53545DD66C67}" type="pres">
      <dgm:prSet presAssocID="{9E59C63D-48F2-4CBC-9DB9-94CF6B03ACA9}" presName="nodeRect" presStyleLbl="align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7A808C-4F73-4DB2-8D14-7FA3EBD16320}" type="pres">
      <dgm:prSet presAssocID="{84F9A786-9633-4682-BAFE-4670C1A25711}" presName="sibTrans" presStyleCnt="0"/>
      <dgm:spPr/>
    </dgm:pt>
    <dgm:pt modelId="{7D560A12-07FE-4AD8-8C73-37A425EF9F50}" type="pres">
      <dgm:prSet presAssocID="{6F2591BE-99F1-4816-9480-861422C637E5}" presName="compositeNode" presStyleCnt="0">
        <dgm:presLayoutVars>
          <dgm:bulletEnabled val="1"/>
        </dgm:presLayoutVars>
      </dgm:prSet>
      <dgm:spPr/>
    </dgm:pt>
    <dgm:pt modelId="{ED721A9C-520E-4147-9132-1FAC1ACA68E2}" type="pres">
      <dgm:prSet presAssocID="{6F2591BE-99F1-4816-9480-861422C637E5}" presName="bgRect" presStyleLbl="alignNode1" presStyleIdx="1" presStyleCnt="5"/>
      <dgm:spPr/>
      <dgm:t>
        <a:bodyPr/>
        <a:lstStyle/>
        <a:p>
          <a:endParaRPr lang="en-US"/>
        </a:p>
      </dgm:t>
    </dgm:pt>
    <dgm:pt modelId="{0668C980-68B4-4027-A185-7C86E24B6A5F}" type="pres">
      <dgm:prSet presAssocID="{BD6E93F2-45E7-4661-B642-5B4EC38EEAEA}" presName="sibTransNodeRect" presStyleLbl="align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745C5F-B016-419E-A788-02F972577C8C}" type="pres">
      <dgm:prSet presAssocID="{6F2591BE-99F1-4816-9480-861422C637E5}" presName="nodeRect" presStyleLbl="alig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2F7C42-0776-452B-B3DF-A8FD90253398}" type="pres">
      <dgm:prSet presAssocID="{BD6E93F2-45E7-4661-B642-5B4EC38EEAEA}" presName="sibTrans" presStyleCnt="0"/>
      <dgm:spPr/>
    </dgm:pt>
    <dgm:pt modelId="{A2F8F234-77A1-493A-BC7F-F3A3D617EA06}" type="pres">
      <dgm:prSet presAssocID="{8ACCEC9F-4E98-4CEE-B9D1-AF0B96DCF6A4}" presName="compositeNode" presStyleCnt="0">
        <dgm:presLayoutVars>
          <dgm:bulletEnabled val="1"/>
        </dgm:presLayoutVars>
      </dgm:prSet>
      <dgm:spPr/>
    </dgm:pt>
    <dgm:pt modelId="{E4C749C2-FE9E-40C0-8F3F-B820C7DF81BC}" type="pres">
      <dgm:prSet presAssocID="{8ACCEC9F-4E98-4CEE-B9D1-AF0B96DCF6A4}" presName="bgRect" presStyleLbl="alignNode1" presStyleIdx="2" presStyleCnt="5"/>
      <dgm:spPr/>
      <dgm:t>
        <a:bodyPr/>
        <a:lstStyle/>
        <a:p>
          <a:endParaRPr lang="en-US"/>
        </a:p>
      </dgm:t>
    </dgm:pt>
    <dgm:pt modelId="{620EFEB5-BC89-4D07-8BC0-DBA7F773E0D1}" type="pres">
      <dgm:prSet presAssocID="{DCCA5EF0-56E6-41FD-AB98-1F3A44341154}" presName="sibTransNodeRect" presStyleLbl="align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8AEE3A-BE53-4C7B-81BE-0CB4177EFA4D}" type="pres">
      <dgm:prSet presAssocID="{8ACCEC9F-4E98-4CEE-B9D1-AF0B96DCF6A4}" presName="nodeRect" presStyleLbl="alig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5FACE7-5734-4B96-8E27-7E29413C5064}" type="pres">
      <dgm:prSet presAssocID="{DCCA5EF0-56E6-41FD-AB98-1F3A44341154}" presName="sibTrans" presStyleCnt="0"/>
      <dgm:spPr/>
    </dgm:pt>
    <dgm:pt modelId="{E3CAF511-E06B-43ED-9743-F9CDCD1D0BB3}" type="pres">
      <dgm:prSet presAssocID="{84EC8363-DE63-4F16-A981-5F6C504A9609}" presName="compositeNode" presStyleCnt="0">
        <dgm:presLayoutVars>
          <dgm:bulletEnabled val="1"/>
        </dgm:presLayoutVars>
      </dgm:prSet>
      <dgm:spPr/>
    </dgm:pt>
    <dgm:pt modelId="{704FD026-2B6D-4D42-B48E-C2E76D92BAA9}" type="pres">
      <dgm:prSet presAssocID="{84EC8363-DE63-4F16-A981-5F6C504A9609}" presName="bgRect" presStyleLbl="alignNode1" presStyleIdx="3" presStyleCnt="5"/>
      <dgm:spPr/>
      <dgm:t>
        <a:bodyPr/>
        <a:lstStyle/>
        <a:p>
          <a:endParaRPr lang="en-US"/>
        </a:p>
      </dgm:t>
    </dgm:pt>
    <dgm:pt modelId="{B674AD60-2151-47EB-9884-18809BF4FE40}" type="pres">
      <dgm:prSet presAssocID="{9EB01FBA-B80A-4C37-8144-E655945AF1EC}" presName="sibTransNodeRect" presStyleLbl="align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AF762-BFCF-4313-B5F5-7574C2B8D9C7}" type="pres">
      <dgm:prSet presAssocID="{84EC8363-DE63-4F16-A981-5F6C504A9609}" presName="nodeRect" presStyleLbl="alig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E41514-E207-4777-B9F9-97FBC2DDCC82}" type="pres">
      <dgm:prSet presAssocID="{9EB01FBA-B80A-4C37-8144-E655945AF1EC}" presName="sibTrans" presStyleCnt="0"/>
      <dgm:spPr/>
    </dgm:pt>
    <dgm:pt modelId="{CFBCA9E7-565F-405E-9036-5D3CD81E702A}" type="pres">
      <dgm:prSet presAssocID="{87B0CFF8-2E63-4484-932F-9DE6BE3550DE}" presName="compositeNode" presStyleCnt="0">
        <dgm:presLayoutVars>
          <dgm:bulletEnabled val="1"/>
        </dgm:presLayoutVars>
      </dgm:prSet>
      <dgm:spPr/>
    </dgm:pt>
    <dgm:pt modelId="{A7B59BCE-5B88-4DA9-B57C-F80041D80279}" type="pres">
      <dgm:prSet presAssocID="{87B0CFF8-2E63-4484-932F-9DE6BE3550DE}" presName="bgRect" presStyleLbl="alignNode1" presStyleIdx="4" presStyleCnt="5"/>
      <dgm:spPr/>
      <dgm:t>
        <a:bodyPr/>
        <a:lstStyle/>
        <a:p>
          <a:endParaRPr lang="en-US"/>
        </a:p>
      </dgm:t>
    </dgm:pt>
    <dgm:pt modelId="{6984C6B1-4ECC-4B1D-9258-98493DD265FE}" type="pres">
      <dgm:prSet presAssocID="{8E1ED788-2280-4C7B-98D3-C92147BBB424}" presName="sibTransNodeRect" presStyleLbl="align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F151D5-D6EC-4A41-A75F-61003E18946A}" type="pres">
      <dgm:prSet presAssocID="{87B0CFF8-2E63-4484-932F-9DE6BE3550DE}" presName="nodeRect" presStyleLbl="alig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D1FEB3-9502-41B3-A9D9-766EABD61A70}" type="presOf" srcId="{6F2591BE-99F1-4816-9480-861422C637E5}" destId="{ED721A9C-520E-4147-9132-1FAC1ACA68E2}" srcOrd="0" destOrd="0" presId="urn:microsoft.com/office/officeart/2016/7/layout/LinearBlockProcessNumbered"/>
    <dgm:cxn modelId="{2D390848-8271-4ACF-B52D-BA96E9EA53DF}" type="presOf" srcId="{DCCA5EF0-56E6-41FD-AB98-1F3A44341154}" destId="{620EFEB5-BC89-4D07-8BC0-DBA7F773E0D1}" srcOrd="0" destOrd="0" presId="urn:microsoft.com/office/officeart/2016/7/layout/LinearBlockProcessNumbered"/>
    <dgm:cxn modelId="{6B63B358-BAF0-4E05-88DB-F8B697F09331}" type="presOf" srcId="{8E1ED788-2280-4C7B-98D3-C92147BBB424}" destId="{6984C6B1-4ECC-4B1D-9258-98493DD265FE}" srcOrd="0" destOrd="0" presId="urn:microsoft.com/office/officeart/2016/7/layout/LinearBlockProcessNumbered"/>
    <dgm:cxn modelId="{F85AC75E-D872-4D21-A7E1-10CA912AE6F8}" type="presOf" srcId="{E3076FBA-7BCA-4614-8AFA-FAF277C8015D}" destId="{C78F40E9-D953-44B0-950B-619A0331DD64}" srcOrd="0" destOrd="0" presId="urn:microsoft.com/office/officeart/2016/7/layout/LinearBlockProcessNumbered"/>
    <dgm:cxn modelId="{A2D60FC6-E92E-48D4-A348-83A67EE960C8}" srcId="{E3076FBA-7BCA-4614-8AFA-FAF277C8015D}" destId="{84EC8363-DE63-4F16-A981-5F6C504A9609}" srcOrd="3" destOrd="0" parTransId="{8D996B86-5424-4DB3-844C-A3C63C9D1F46}" sibTransId="{9EB01FBA-B80A-4C37-8144-E655945AF1EC}"/>
    <dgm:cxn modelId="{8991CA85-E6B1-4850-99B3-BE2A2DE1CD04}" type="presOf" srcId="{87B0CFF8-2E63-4484-932F-9DE6BE3550DE}" destId="{A7B59BCE-5B88-4DA9-B57C-F80041D80279}" srcOrd="0" destOrd="0" presId="urn:microsoft.com/office/officeart/2016/7/layout/LinearBlockProcessNumbered"/>
    <dgm:cxn modelId="{2A379E04-0633-4AA2-B4BD-1DFC0A364474}" type="presOf" srcId="{9E59C63D-48F2-4CBC-9DB9-94CF6B03ACA9}" destId="{BBC3F3EE-5140-4B1F-A155-ADC49C36DBD4}" srcOrd="0" destOrd="0" presId="urn:microsoft.com/office/officeart/2016/7/layout/LinearBlockProcessNumbered"/>
    <dgm:cxn modelId="{2FED3232-156F-47BE-8C72-39C1DE244695}" type="presOf" srcId="{84F9A786-9633-4682-BAFE-4670C1A25711}" destId="{D80F9960-4E2B-4DF2-9706-30B24A13AFAB}" srcOrd="0" destOrd="0" presId="urn:microsoft.com/office/officeart/2016/7/layout/LinearBlockProcessNumbered"/>
    <dgm:cxn modelId="{2EA45710-6D18-4D2C-B05D-5037E9801C75}" type="presOf" srcId="{84EC8363-DE63-4F16-A981-5F6C504A9609}" destId="{5D3AF762-BFCF-4313-B5F5-7574C2B8D9C7}" srcOrd="1" destOrd="0" presId="urn:microsoft.com/office/officeart/2016/7/layout/LinearBlockProcessNumbered"/>
    <dgm:cxn modelId="{9832085D-8459-4BCA-8D77-27C8D34DEDD0}" srcId="{E3076FBA-7BCA-4614-8AFA-FAF277C8015D}" destId="{6F2591BE-99F1-4816-9480-861422C637E5}" srcOrd="1" destOrd="0" parTransId="{A9DDBBE3-82CD-4A5F-B609-8A8FED2E83D0}" sibTransId="{BD6E93F2-45E7-4661-B642-5B4EC38EEAEA}"/>
    <dgm:cxn modelId="{F0032393-F65F-44CC-B2AA-2566A7419D19}" type="presOf" srcId="{9E59C63D-48F2-4CBC-9DB9-94CF6B03ACA9}" destId="{486FF788-55B3-4F94-9AD4-53545DD66C67}" srcOrd="1" destOrd="0" presId="urn:microsoft.com/office/officeart/2016/7/layout/LinearBlockProcessNumbered"/>
    <dgm:cxn modelId="{AB3DADFF-3ABF-4950-BA43-DBEA3BA65A2A}" srcId="{E3076FBA-7BCA-4614-8AFA-FAF277C8015D}" destId="{87B0CFF8-2E63-4484-932F-9DE6BE3550DE}" srcOrd="4" destOrd="0" parTransId="{D99A2546-9CCE-4A82-9257-C2072D98BF05}" sibTransId="{8E1ED788-2280-4C7B-98D3-C92147BBB424}"/>
    <dgm:cxn modelId="{F5DB187A-B88F-44BE-9BBC-10F39470763D}" srcId="{E3076FBA-7BCA-4614-8AFA-FAF277C8015D}" destId="{8ACCEC9F-4E98-4CEE-B9D1-AF0B96DCF6A4}" srcOrd="2" destOrd="0" parTransId="{34986216-621E-47A4-853B-ED5D7738CBE8}" sibTransId="{DCCA5EF0-56E6-41FD-AB98-1F3A44341154}"/>
    <dgm:cxn modelId="{F5F45229-017F-442E-B959-48C7AE216B30}" type="presOf" srcId="{8ACCEC9F-4E98-4CEE-B9D1-AF0B96DCF6A4}" destId="{838AEE3A-BE53-4C7B-81BE-0CB4177EFA4D}" srcOrd="1" destOrd="0" presId="urn:microsoft.com/office/officeart/2016/7/layout/LinearBlockProcessNumbered"/>
    <dgm:cxn modelId="{7957B760-2B3F-49FE-9F80-88A25A958679}" type="presOf" srcId="{84EC8363-DE63-4F16-A981-5F6C504A9609}" destId="{704FD026-2B6D-4D42-B48E-C2E76D92BAA9}" srcOrd="0" destOrd="0" presId="urn:microsoft.com/office/officeart/2016/7/layout/LinearBlockProcessNumbered"/>
    <dgm:cxn modelId="{0E76B2FC-4BDE-4672-A5A1-6AFCE2FE8D67}" srcId="{E3076FBA-7BCA-4614-8AFA-FAF277C8015D}" destId="{9E59C63D-48F2-4CBC-9DB9-94CF6B03ACA9}" srcOrd="0" destOrd="0" parTransId="{80BFDBA3-6A1C-4692-A11F-63DD8D57D2AB}" sibTransId="{84F9A786-9633-4682-BAFE-4670C1A25711}"/>
    <dgm:cxn modelId="{CC63EB74-6561-4B6B-BAC3-0BBEB6DFF858}" type="presOf" srcId="{BD6E93F2-45E7-4661-B642-5B4EC38EEAEA}" destId="{0668C980-68B4-4027-A185-7C86E24B6A5F}" srcOrd="0" destOrd="0" presId="urn:microsoft.com/office/officeart/2016/7/layout/LinearBlockProcessNumbered"/>
    <dgm:cxn modelId="{F7D37295-BE85-43C8-913F-69602164F91A}" type="presOf" srcId="{87B0CFF8-2E63-4484-932F-9DE6BE3550DE}" destId="{BDF151D5-D6EC-4A41-A75F-61003E18946A}" srcOrd="1" destOrd="0" presId="urn:microsoft.com/office/officeart/2016/7/layout/LinearBlockProcessNumbered"/>
    <dgm:cxn modelId="{6877A896-3385-4EAF-B39B-60731793BD96}" type="presOf" srcId="{6F2591BE-99F1-4816-9480-861422C637E5}" destId="{3A745C5F-B016-419E-A788-02F972577C8C}" srcOrd="1" destOrd="0" presId="urn:microsoft.com/office/officeart/2016/7/layout/LinearBlockProcessNumbered"/>
    <dgm:cxn modelId="{94F683E5-77AB-4E12-AE4D-36B68DA8A45C}" type="presOf" srcId="{9EB01FBA-B80A-4C37-8144-E655945AF1EC}" destId="{B674AD60-2151-47EB-9884-18809BF4FE40}" srcOrd="0" destOrd="0" presId="urn:microsoft.com/office/officeart/2016/7/layout/LinearBlockProcessNumbered"/>
    <dgm:cxn modelId="{E3A2375F-DEA2-4D6E-965B-4AA0AAEBD323}" type="presOf" srcId="{8ACCEC9F-4E98-4CEE-B9D1-AF0B96DCF6A4}" destId="{E4C749C2-FE9E-40C0-8F3F-B820C7DF81BC}" srcOrd="0" destOrd="0" presId="urn:microsoft.com/office/officeart/2016/7/layout/LinearBlockProcessNumbered"/>
    <dgm:cxn modelId="{80E90975-7C9B-4110-A054-30C1F8BE648F}" type="presParOf" srcId="{C78F40E9-D953-44B0-950B-619A0331DD64}" destId="{5BEF30A7-58B8-474C-A084-02E9B2DA6A10}" srcOrd="0" destOrd="0" presId="urn:microsoft.com/office/officeart/2016/7/layout/LinearBlockProcessNumbered"/>
    <dgm:cxn modelId="{4723787B-E8AA-48FC-8945-E1BA4291D286}" type="presParOf" srcId="{5BEF30A7-58B8-474C-A084-02E9B2DA6A10}" destId="{BBC3F3EE-5140-4B1F-A155-ADC49C36DBD4}" srcOrd="0" destOrd="0" presId="urn:microsoft.com/office/officeart/2016/7/layout/LinearBlockProcessNumbered"/>
    <dgm:cxn modelId="{1B88E374-3E18-4B71-B43B-4411AF667448}" type="presParOf" srcId="{5BEF30A7-58B8-474C-A084-02E9B2DA6A10}" destId="{D80F9960-4E2B-4DF2-9706-30B24A13AFAB}" srcOrd="1" destOrd="0" presId="urn:microsoft.com/office/officeart/2016/7/layout/LinearBlockProcessNumbered"/>
    <dgm:cxn modelId="{D2ACE28C-4442-4CFA-8935-F7024EE1F3E4}" type="presParOf" srcId="{5BEF30A7-58B8-474C-A084-02E9B2DA6A10}" destId="{486FF788-55B3-4F94-9AD4-53545DD66C67}" srcOrd="2" destOrd="0" presId="urn:microsoft.com/office/officeart/2016/7/layout/LinearBlockProcessNumbered"/>
    <dgm:cxn modelId="{1B1360EF-4BE3-42A6-B021-39B3203F7D50}" type="presParOf" srcId="{C78F40E9-D953-44B0-950B-619A0331DD64}" destId="{9A7A808C-4F73-4DB2-8D14-7FA3EBD16320}" srcOrd="1" destOrd="0" presId="urn:microsoft.com/office/officeart/2016/7/layout/LinearBlockProcessNumbered"/>
    <dgm:cxn modelId="{2B3EE762-7EFE-453B-A14C-24EAD25CEE08}" type="presParOf" srcId="{C78F40E9-D953-44B0-950B-619A0331DD64}" destId="{7D560A12-07FE-4AD8-8C73-37A425EF9F50}" srcOrd="2" destOrd="0" presId="urn:microsoft.com/office/officeart/2016/7/layout/LinearBlockProcessNumbered"/>
    <dgm:cxn modelId="{C2E5A9A0-420D-42CC-8AEA-E38C96BDF021}" type="presParOf" srcId="{7D560A12-07FE-4AD8-8C73-37A425EF9F50}" destId="{ED721A9C-520E-4147-9132-1FAC1ACA68E2}" srcOrd="0" destOrd="0" presId="urn:microsoft.com/office/officeart/2016/7/layout/LinearBlockProcessNumbered"/>
    <dgm:cxn modelId="{468D7A48-E57E-4822-AC68-9281B29300DF}" type="presParOf" srcId="{7D560A12-07FE-4AD8-8C73-37A425EF9F50}" destId="{0668C980-68B4-4027-A185-7C86E24B6A5F}" srcOrd="1" destOrd="0" presId="urn:microsoft.com/office/officeart/2016/7/layout/LinearBlockProcessNumbered"/>
    <dgm:cxn modelId="{479C5648-75E7-49EF-B55D-D1E078933396}" type="presParOf" srcId="{7D560A12-07FE-4AD8-8C73-37A425EF9F50}" destId="{3A745C5F-B016-419E-A788-02F972577C8C}" srcOrd="2" destOrd="0" presId="urn:microsoft.com/office/officeart/2016/7/layout/LinearBlockProcessNumbered"/>
    <dgm:cxn modelId="{D2D756B0-15D8-4466-B5BD-5427A08D4A19}" type="presParOf" srcId="{C78F40E9-D953-44B0-950B-619A0331DD64}" destId="{532F7C42-0776-452B-B3DF-A8FD90253398}" srcOrd="3" destOrd="0" presId="urn:microsoft.com/office/officeart/2016/7/layout/LinearBlockProcessNumbered"/>
    <dgm:cxn modelId="{71B32CF6-ED6A-4610-8A5A-FC4D281C6FD2}" type="presParOf" srcId="{C78F40E9-D953-44B0-950B-619A0331DD64}" destId="{A2F8F234-77A1-493A-BC7F-F3A3D617EA06}" srcOrd="4" destOrd="0" presId="urn:microsoft.com/office/officeart/2016/7/layout/LinearBlockProcessNumbered"/>
    <dgm:cxn modelId="{4C25FF19-8E15-4D28-A617-C755E930EEDA}" type="presParOf" srcId="{A2F8F234-77A1-493A-BC7F-F3A3D617EA06}" destId="{E4C749C2-FE9E-40C0-8F3F-B820C7DF81BC}" srcOrd="0" destOrd="0" presId="urn:microsoft.com/office/officeart/2016/7/layout/LinearBlockProcessNumbered"/>
    <dgm:cxn modelId="{DE530C0D-B9F7-4822-B68B-858C453B5321}" type="presParOf" srcId="{A2F8F234-77A1-493A-BC7F-F3A3D617EA06}" destId="{620EFEB5-BC89-4D07-8BC0-DBA7F773E0D1}" srcOrd="1" destOrd="0" presId="urn:microsoft.com/office/officeart/2016/7/layout/LinearBlockProcessNumbered"/>
    <dgm:cxn modelId="{5B66C62E-FAC5-4F61-BAEC-A87A65FD629E}" type="presParOf" srcId="{A2F8F234-77A1-493A-BC7F-F3A3D617EA06}" destId="{838AEE3A-BE53-4C7B-81BE-0CB4177EFA4D}" srcOrd="2" destOrd="0" presId="urn:microsoft.com/office/officeart/2016/7/layout/LinearBlockProcessNumbered"/>
    <dgm:cxn modelId="{61C24E60-14B4-43E9-956A-9F3098B1BB02}" type="presParOf" srcId="{C78F40E9-D953-44B0-950B-619A0331DD64}" destId="{235FACE7-5734-4B96-8E27-7E29413C5064}" srcOrd="5" destOrd="0" presId="urn:microsoft.com/office/officeart/2016/7/layout/LinearBlockProcessNumbered"/>
    <dgm:cxn modelId="{F42C1622-586B-4AE5-90D8-5A1570465DDF}" type="presParOf" srcId="{C78F40E9-D953-44B0-950B-619A0331DD64}" destId="{E3CAF511-E06B-43ED-9743-F9CDCD1D0BB3}" srcOrd="6" destOrd="0" presId="urn:microsoft.com/office/officeart/2016/7/layout/LinearBlockProcessNumbered"/>
    <dgm:cxn modelId="{66AA85E4-73DE-48DC-A683-DE4F19F35D9C}" type="presParOf" srcId="{E3CAF511-E06B-43ED-9743-F9CDCD1D0BB3}" destId="{704FD026-2B6D-4D42-B48E-C2E76D92BAA9}" srcOrd="0" destOrd="0" presId="urn:microsoft.com/office/officeart/2016/7/layout/LinearBlockProcessNumbered"/>
    <dgm:cxn modelId="{153BBB42-E260-4C3E-B80A-F98FF9B658E2}" type="presParOf" srcId="{E3CAF511-E06B-43ED-9743-F9CDCD1D0BB3}" destId="{B674AD60-2151-47EB-9884-18809BF4FE40}" srcOrd="1" destOrd="0" presId="urn:microsoft.com/office/officeart/2016/7/layout/LinearBlockProcessNumbered"/>
    <dgm:cxn modelId="{0CB8C47B-FDB4-4870-B258-658981C7DEFC}" type="presParOf" srcId="{E3CAF511-E06B-43ED-9743-F9CDCD1D0BB3}" destId="{5D3AF762-BFCF-4313-B5F5-7574C2B8D9C7}" srcOrd="2" destOrd="0" presId="urn:microsoft.com/office/officeart/2016/7/layout/LinearBlockProcessNumbered"/>
    <dgm:cxn modelId="{D4014BF5-D04C-42E8-8C38-BBF911A20975}" type="presParOf" srcId="{C78F40E9-D953-44B0-950B-619A0331DD64}" destId="{87E41514-E207-4777-B9F9-97FBC2DDCC82}" srcOrd="7" destOrd="0" presId="urn:microsoft.com/office/officeart/2016/7/layout/LinearBlockProcessNumbered"/>
    <dgm:cxn modelId="{9BE9DD9B-7265-44CD-A429-C76E03113807}" type="presParOf" srcId="{C78F40E9-D953-44B0-950B-619A0331DD64}" destId="{CFBCA9E7-565F-405E-9036-5D3CD81E702A}" srcOrd="8" destOrd="0" presId="urn:microsoft.com/office/officeart/2016/7/layout/LinearBlockProcessNumbered"/>
    <dgm:cxn modelId="{80C2F63E-0E56-4FC6-A71F-18FE64BBCB15}" type="presParOf" srcId="{CFBCA9E7-565F-405E-9036-5D3CD81E702A}" destId="{A7B59BCE-5B88-4DA9-B57C-F80041D80279}" srcOrd="0" destOrd="0" presId="urn:microsoft.com/office/officeart/2016/7/layout/LinearBlockProcessNumbered"/>
    <dgm:cxn modelId="{54D01F51-F1CE-4100-B686-2336992D62C3}" type="presParOf" srcId="{CFBCA9E7-565F-405E-9036-5D3CD81E702A}" destId="{6984C6B1-4ECC-4B1D-9258-98493DD265FE}" srcOrd="1" destOrd="0" presId="urn:microsoft.com/office/officeart/2016/7/layout/LinearBlockProcessNumbered"/>
    <dgm:cxn modelId="{774B4DAA-4F69-4F97-8000-1C59A47305A4}" type="presParOf" srcId="{CFBCA9E7-565F-405E-9036-5D3CD81E702A}" destId="{BDF151D5-D6EC-4A41-A75F-61003E18946A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0445E3F-9C5E-4014-88E9-4623E5B1E77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DE0CED-FC26-4CB3-A2F6-85BB3D7C673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Digital Calendars:</a:t>
          </a:r>
          <a:r>
            <a:rPr lang="en-US" b="0" i="0" baseline="0"/>
            <a:t> Google Calendar, Outlook Calendar, or other tools for scheduling.</a:t>
          </a:r>
          <a:endParaRPr lang="en-US"/>
        </a:p>
      </dgm:t>
    </dgm:pt>
    <dgm:pt modelId="{0DFD0E68-9B7C-4D70-8C4E-5629F41FC910}" type="parTrans" cxnId="{B1EF878C-AB6C-4FF1-BDB4-F564CA3112C0}">
      <dgm:prSet/>
      <dgm:spPr/>
      <dgm:t>
        <a:bodyPr/>
        <a:lstStyle/>
        <a:p>
          <a:endParaRPr lang="en-US"/>
        </a:p>
      </dgm:t>
    </dgm:pt>
    <dgm:pt modelId="{CC58FA40-A37B-4298-A188-B7D8AD0EB9CE}" type="sibTrans" cxnId="{B1EF878C-AB6C-4FF1-BDB4-F564CA3112C0}">
      <dgm:prSet/>
      <dgm:spPr/>
      <dgm:t>
        <a:bodyPr/>
        <a:lstStyle/>
        <a:p>
          <a:endParaRPr lang="en-US"/>
        </a:p>
      </dgm:t>
    </dgm:pt>
    <dgm:pt modelId="{EF4DBB2B-7580-40BB-9959-A30650B69A2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 dirty="0"/>
            <a:t>Task Management Apps:</a:t>
          </a:r>
          <a:r>
            <a:rPr lang="en-US" b="0" i="0" baseline="0" dirty="0"/>
            <a:t> Smartphones To Do app or other similar apps for tracking and organizing tasks.</a:t>
          </a:r>
          <a:endParaRPr lang="en-US" dirty="0"/>
        </a:p>
      </dgm:t>
    </dgm:pt>
    <dgm:pt modelId="{13EB59A2-A438-41C1-8EB2-BCE081A51052}" type="parTrans" cxnId="{30D1B4F7-FC7C-41A8-8876-7F8AC51D958C}">
      <dgm:prSet/>
      <dgm:spPr/>
      <dgm:t>
        <a:bodyPr/>
        <a:lstStyle/>
        <a:p>
          <a:endParaRPr lang="en-US"/>
        </a:p>
      </dgm:t>
    </dgm:pt>
    <dgm:pt modelId="{18DEB8B3-4B12-4A94-87A4-98846E9F03C2}" type="sibTrans" cxnId="{30D1B4F7-FC7C-41A8-8876-7F8AC51D958C}">
      <dgm:prSet/>
      <dgm:spPr/>
      <dgm:t>
        <a:bodyPr/>
        <a:lstStyle/>
        <a:p>
          <a:endParaRPr lang="en-US"/>
        </a:p>
      </dgm:t>
    </dgm:pt>
    <dgm:pt modelId="{52E7DF5A-8F68-4E88-A374-B197A8D701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Time Tracking Software:</a:t>
          </a:r>
          <a:r>
            <a:rPr lang="en-US" b="0" i="0" baseline="0"/>
            <a:t> Toggl, Harvest, or similar tools to monitor how you spend your time.</a:t>
          </a:r>
          <a:endParaRPr lang="en-US"/>
        </a:p>
      </dgm:t>
    </dgm:pt>
    <dgm:pt modelId="{972DF47A-DBF8-4403-BB3A-BF089D9DFC69}" type="parTrans" cxnId="{7FF0138B-F86C-4A18-AA44-71519E28FA90}">
      <dgm:prSet/>
      <dgm:spPr/>
      <dgm:t>
        <a:bodyPr/>
        <a:lstStyle/>
        <a:p>
          <a:endParaRPr lang="en-US"/>
        </a:p>
      </dgm:t>
    </dgm:pt>
    <dgm:pt modelId="{CDAA1EE8-5EF2-4DC5-A60C-F1330831E465}" type="sibTrans" cxnId="{7FF0138B-F86C-4A18-AA44-71519E28FA90}">
      <dgm:prSet/>
      <dgm:spPr/>
      <dgm:t>
        <a:bodyPr/>
        <a:lstStyle/>
        <a:p>
          <a:endParaRPr lang="en-US"/>
        </a:p>
      </dgm:t>
    </dgm:pt>
    <dgm:pt modelId="{962E873B-327A-4BDF-9832-0B7A9380E6C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Note-Taking Apps:</a:t>
          </a:r>
          <a:r>
            <a:rPr lang="en-US" b="0" i="0" baseline="0"/>
            <a:t> Evernote, OneNote, or other apps for capturing ideas and to-do lists. </a:t>
          </a:r>
          <a:endParaRPr lang="en-US"/>
        </a:p>
      </dgm:t>
    </dgm:pt>
    <dgm:pt modelId="{7B1B6BA4-6394-48B7-B928-4886A626DD54}" type="parTrans" cxnId="{0E7B1EFE-25B6-41D1-A505-E48A5DD5E73A}">
      <dgm:prSet/>
      <dgm:spPr/>
      <dgm:t>
        <a:bodyPr/>
        <a:lstStyle/>
        <a:p>
          <a:endParaRPr lang="en-US"/>
        </a:p>
      </dgm:t>
    </dgm:pt>
    <dgm:pt modelId="{D907BBF0-2318-4602-B3C1-A52507442675}" type="sibTrans" cxnId="{0E7B1EFE-25B6-41D1-A505-E48A5DD5E73A}">
      <dgm:prSet/>
      <dgm:spPr/>
      <dgm:t>
        <a:bodyPr/>
        <a:lstStyle/>
        <a:p>
          <a:endParaRPr lang="en-US"/>
        </a:p>
      </dgm:t>
    </dgm:pt>
    <dgm:pt modelId="{B44ED772-6029-4A8A-9585-0BD4F2AF5080}" type="pres">
      <dgm:prSet presAssocID="{70445E3F-9C5E-4014-88E9-4623E5B1E777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6587F94-537F-4487-BCDC-353FCA73A5E1}" type="pres">
      <dgm:prSet presAssocID="{44DE0CED-FC26-4CB3-A2F6-85BB3D7C6735}" presName="compNode" presStyleCnt="0"/>
      <dgm:spPr/>
    </dgm:pt>
    <dgm:pt modelId="{7C2934A3-9871-4ECD-917F-C480D2631337}" type="pres">
      <dgm:prSet presAssocID="{44DE0CED-FC26-4CB3-A2F6-85BB3D7C6735}" presName="bgRect" presStyleLbl="bgShp" presStyleIdx="0" presStyleCnt="4"/>
      <dgm:spPr/>
    </dgm:pt>
    <dgm:pt modelId="{1FF86ADC-0C71-4DAD-9BBA-EFBAAAFEE276}" type="pres">
      <dgm:prSet presAssocID="{44DE0CED-FC26-4CB3-A2F6-85BB3D7C6735}" presName="iconRect" presStyleLbl="node1" presStyleIdx="0" presStyleCnt="4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ED48A6B5-3951-4645-852E-C1F3C98B4698}" type="pres">
      <dgm:prSet presAssocID="{44DE0CED-FC26-4CB3-A2F6-85BB3D7C6735}" presName="spaceRect" presStyleCnt="0"/>
      <dgm:spPr/>
    </dgm:pt>
    <dgm:pt modelId="{AD8627EF-5EBA-46B5-A849-FBEE7C2CBE46}" type="pres">
      <dgm:prSet presAssocID="{44DE0CED-FC26-4CB3-A2F6-85BB3D7C6735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24B633E-D82F-467F-8EFE-B6432331CE9B}" type="pres">
      <dgm:prSet presAssocID="{CC58FA40-A37B-4298-A188-B7D8AD0EB9CE}" presName="sibTrans" presStyleCnt="0"/>
      <dgm:spPr/>
    </dgm:pt>
    <dgm:pt modelId="{90681DD2-931D-42CD-B14F-827A3CC25A4C}" type="pres">
      <dgm:prSet presAssocID="{EF4DBB2B-7580-40BB-9959-A30650B69A29}" presName="compNode" presStyleCnt="0"/>
      <dgm:spPr/>
    </dgm:pt>
    <dgm:pt modelId="{468539B9-7A8E-4239-ABF4-B8F52B90A89A}" type="pres">
      <dgm:prSet presAssocID="{EF4DBB2B-7580-40BB-9959-A30650B69A29}" presName="bgRect" presStyleLbl="bgShp" presStyleIdx="1" presStyleCnt="4"/>
      <dgm:spPr/>
    </dgm:pt>
    <dgm:pt modelId="{EE69AF36-740B-4106-8DB2-CE3427DF8C22}" type="pres">
      <dgm:prSet presAssocID="{EF4DBB2B-7580-40BB-9959-A30650B69A29}" presName="iconRect" presStyleLbl="node1" presStyleIdx="1" presStyleCnt="4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6500F7A4-6BCA-4818-819A-DA11FA8B5A82}" type="pres">
      <dgm:prSet presAssocID="{EF4DBB2B-7580-40BB-9959-A30650B69A29}" presName="spaceRect" presStyleCnt="0"/>
      <dgm:spPr/>
    </dgm:pt>
    <dgm:pt modelId="{F8F64D8F-6ADF-4AAD-A6AA-C69789788E85}" type="pres">
      <dgm:prSet presAssocID="{EF4DBB2B-7580-40BB-9959-A30650B69A29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0B60D30-1858-4C1A-AA3B-DE169798303E}" type="pres">
      <dgm:prSet presAssocID="{18DEB8B3-4B12-4A94-87A4-98846E9F03C2}" presName="sibTrans" presStyleCnt="0"/>
      <dgm:spPr/>
    </dgm:pt>
    <dgm:pt modelId="{35B62E52-866E-4E18-8928-E2E4B20126F9}" type="pres">
      <dgm:prSet presAssocID="{52E7DF5A-8F68-4E88-A374-B197A8D701E5}" presName="compNode" presStyleCnt="0"/>
      <dgm:spPr/>
    </dgm:pt>
    <dgm:pt modelId="{346113A3-45E9-49F3-9C30-9BD56EC05CB8}" type="pres">
      <dgm:prSet presAssocID="{52E7DF5A-8F68-4E88-A374-B197A8D701E5}" presName="bgRect" presStyleLbl="bgShp" presStyleIdx="2" presStyleCnt="4"/>
      <dgm:spPr/>
    </dgm:pt>
    <dgm:pt modelId="{1DE64E8D-01B9-4F32-8B43-4674E26DFE01}" type="pres">
      <dgm:prSet presAssocID="{52E7DF5A-8F68-4E88-A374-B197A8D701E5}" presName="iconRect" presStyleLbl="node1" presStyleIdx="2" presStyleCnt="4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orn"/>
        </a:ext>
      </dgm:extLst>
    </dgm:pt>
    <dgm:pt modelId="{C62D2C98-3C08-4A1B-B529-0AB6411469DC}" type="pres">
      <dgm:prSet presAssocID="{52E7DF5A-8F68-4E88-A374-B197A8D701E5}" presName="spaceRect" presStyleCnt="0"/>
      <dgm:spPr/>
    </dgm:pt>
    <dgm:pt modelId="{41043831-C382-42B5-8DD3-0EC35993BCBC}" type="pres">
      <dgm:prSet presAssocID="{52E7DF5A-8F68-4E88-A374-B197A8D701E5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204AF8A-D501-494C-8130-1ED2FF692D31}" type="pres">
      <dgm:prSet presAssocID="{CDAA1EE8-5EF2-4DC5-A60C-F1330831E465}" presName="sibTrans" presStyleCnt="0"/>
      <dgm:spPr/>
    </dgm:pt>
    <dgm:pt modelId="{6D1D7769-BB44-4D69-8FA9-346F8DA29E82}" type="pres">
      <dgm:prSet presAssocID="{962E873B-327A-4BDF-9832-0B7A9380E6CA}" presName="compNode" presStyleCnt="0"/>
      <dgm:spPr/>
    </dgm:pt>
    <dgm:pt modelId="{678111C8-95BC-495B-BABE-A746EC2950FB}" type="pres">
      <dgm:prSet presAssocID="{962E873B-327A-4BDF-9832-0B7A9380E6CA}" presName="bgRect" presStyleLbl="bgShp" presStyleIdx="3" presStyleCnt="4"/>
      <dgm:spPr/>
    </dgm:pt>
    <dgm:pt modelId="{C3AA55A4-9178-4F20-ABF7-930D01016A38}" type="pres">
      <dgm:prSet presAssocID="{962E873B-327A-4BDF-9832-0B7A9380E6CA}" presName="iconRect" presStyleLbl="node1" presStyleIdx="3" presStyleCnt="4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Music Note"/>
        </a:ext>
      </dgm:extLst>
    </dgm:pt>
    <dgm:pt modelId="{14B58D82-BF87-42F4-B5EB-D7B97A46FD94}" type="pres">
      <dgm:prSet presAssocID="{962E873B-327A-4BDF-9832-0B7A9380E6CA}" presName="spaceRect" presStyleCnt="0"/>
      <dgm:spPr/>
    </dgm:pt>
    <dgm:pt modelId="{0ACF799A-EBC2-4097-95B7-9BBE2E260FA6}" type="pres">
      <dgm:prSet presAssocID="{962E873B-327A-4BDF-9832-0B7A9380E6CA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DE0A706F-83B5-4CB7-BB91-A15251B1BDDE}" type="presOf" srcId="{EF4DBB2B-7580-40BB-9959-A30650B69A29}" destId="{F8F64D8F-6ADF-4AAD-A6AA-C69789788E85}" srcOrd="0" destOrd="0" presId="urn:microsoft.com/office/officeart/2018/2/layout/IconVerticalSolidList"/>
    <dgm:cxn modelId="{7FF0138B-F86C-4A18-AA44-71519E28FA90}" srcId="{70445E3F-9C5E-4014-88E9-4623E5B1E777}" destId="{52E7DF5A-8F68-4E88-A374-B197A8D701E5}" srcOrd="2" destOrd="0" parTransId="{972DF47A-DBF8-4403-BB3A-BF089D9DFC69}" sibTransId="{CDAA1EE8-5EF2-4DC5-A60C-F1330831E465}"/>
    <dgm:cxn modelId="{4A8CBE23-093C-47F9-AEDE-94EDF82A3A43}" type="presOf" srcId="{962E873B-327A-4BDF-9832-0B7A9380E6CA}" destId="{0ACF799A-EBC2-4097-95B7-9BBE2E260FA6}" srcOrd="0" destOrd="0" presId="urn:microsoft.com/office/officeart/2018/2/layout/IconVerticalSolidList"/>
    <dgm:cxn modelId="{B1EF878C-AB6C-4FF1-BDB4-F564CA3112C0}" srcId="{70445E3F-9C5E-4014-88E9-4623E5B1E777}" destId="{44DE0CED-FC26-4CB3-A2F6-85BB3D7C6735}" srcOrd="0" destOrd="0" parTransId="{0DFD0E68-9B7C-4D70-8C4E-5629F41FC910}" sibTransId="{CC58FA40-A37B-4298-A188-B7D8AD0EB9CE}"/>
    <dgm:cxn modelId="{0E7B1EFE-25B6-41D1-A505-E48A5DD5E73A}" srcId="{70445E3F-9C5E-4014-88E9-4623E5B1E777}" destId="{962E873B-327A-4BDF-9832-0B7A9380E6CA}" srcOrd="3" destOrd="0" parTransId="{7B1B6BA4-6394-48B7-B928-4886A626DD54}" sibTransId="{D907BBF0-2318-4602-B3C1-A52507442675}"/>
    <dgm:cxn modelId="{7F236A2F-BC45-4CE9-A0CB-CA260E220AD5}" type="presOf" srcId="{70445E3F-9C5E-4014-88E9-4623E5B1E777}" destId="{B44ED772-6029-4A8A-9585-0BD4F2AF5080}" srcOrd="0" destOrd="0" presId="urn:microsoft.com/office/officeart/2018/2/layout/IconVerticalSolidList"/>
    <dgm:cxn modelId="{FD6D0D67-E9F5-4580-B753-5309B63887A6}" type="presOf" srcId="{44DE0CED-FC26-4CB3-A2F6-85BB3D7C6735}" destId="{AD8627EF-5EBA-46B5-A849-FBEE7C2CBE46}" srcOrd="0" destOrd="0" presId="urn:microsoft.com/office/officeart/2018/2/layout/IconVerticalSolidList"/>
    <dgm:cxn modelId="{30D1B4F7-FC7C-41A8-8876-7F8AC51D958C}" srcId="{70445E3F-9C5E-4014-88E9-4623E5B1E777}" destId="{EF4DBB2B-7580-40BB-9959-A30650B69A29}" srcOrd="1" destOrd="0" parTransId="{13EB59A2-A438-41C1-8EB2-BCE081A51052}" sibTransId="{18DEB8B3-4B12-4A94-87A4-98846E9F03C2}"/>
    <dgm:cxn modelId="{433CD49F-BBC2-462C-B288-90832FFD519A}" type="presOf" srcId="{52E7DF5A-8F68-4E88-A374-B197A8D701E5}" destId="{41043831-C382-42B5-8DD3-0EC35993BCBC}" srcOrd="0" destOrd="0" presId="urn:microsoft.com/office/officeart/2018/2/layout/IconVerticalSolidList"/>
    <dgm:cxn modelId="{B46B2820-12DB-415B-940E-0BDD7F53597F}" type="presParOf" srcId="{B44ED772-6029-4A8A-9585-0BD4F2AF5080}" destId="{C6587F94-537F-4487-BCDC-353FCA73A5E1}" srcOrd="0" destOrd="0" presId="urn:microsoft.com/office/officeart/2018/2/layout/IconVerticalSolidList"/>
    <dgm:cxn modelId="{85019DAD-6CAA-47CB-8D4C-E0B654F70856}" type="presParOf" srcId="{C6587F94-537F-4487-BCDC-353FCA73A5E1}" destId="{7C2934A3-9871-4ECD-917F-C480D2631337}" srcOrd="0" destOrd="0" presId="urn:microsoft.com/office/officeart/2018/2/layout/IconVerticalSolidList"/>
    <dgm:cxn modelId="{F12CCBD8-59D7-4D30-B280-21D11FC24314}" type="presParOf" srcId="{C6587F94-537F-4487-BCDC-353FCA73A5E1}" destId="{1FF86ADC-0C71-4DAD-9BBA-EFBAAAFEE276}" srcOrd="1" destOrd="0" presId="urn:microsoft.com/office/officeart/2018/2/layout/IconVerticalSolidList"/>
    <dgm:cxn modelId="{D35D6940-1407-4B58-BD20-6C24ACD8BF4F}" type="presParOf" srcId="{C6587F94-537F-4487-BCDC-353FCA73A5E1}" destId="{ED48A6B5-3951-4645-852E-C1F3C98B4698}" srcOrd="2" destOrd="0" presId="urn:microsoft.com/office/officeart/2018/2/layout/IconVerticalSolidList"/>
    <dgm:cxn modelId="{8BCADB49-5EA4-412A-B2E1-283667EC00BA}" type="presParOf" srcId="{C6587F94-537F-4487-BCDC-353FCA73A5E1}" destId="{AD8627EF-5EBA-46B5-A849-FBEE7C2CBE46}" srcOrd="3" destOrd="0" presId="urn:microsoft.com/office/officeart/2018/2/layout/IconVerticalSolidList"/>
    <dgm:cxn modelId="{7FA5B54A-815F-43B3-8FD4-7AAD10B3BB77}" type="presParOf" srcId="{B44ED772-6029-4A8A-9585-0BD4F2AF5080}" destId="{D24B633E-D82F-467F-8EFE-B6432331CE9B}" srcOrd="1" destOrd="0" presId="urn:microsoft.com/office/officeart/2018/2/layout/IconVerticalSolidList"/>
    <dgm:cxn modelId="{24D35434-165C-4A8C-9C35-ACC8771AD34D}" type="presParOf" srcId="{B44ED772-6029-4A8A-9585-0BD4F2AF5080}" destId="{90681DD2-931D-42CD-B14F-827A3CC25A4C}" srcOrd="2" destOrd="0" presId="urn:microsoft.com/office/officeart/2018/2/layout/IconVerticalSolidList"/>
    <dgm:cxn modelId="{F686531F-36CD-4564-9623-E2ACDEDAF1E9}" type="presParOf" srcId="{90681DD2-931D-42CD-B14F-827A3CC25A4C}" destId="{468539B9-7A8E-4239-ABF4-B8F52B90A89A}" srcOrd="0" destOrd="0" presId="urn:microsoft.com/office/officeart/2018/2/layout/IconVerticalSolidList"/>
    <dgm:cxn modelId="{68639CFE-A23C-42B5-A25F-13CA351C1C0B}" type="presParOf" srcId="{90681DD2-931D-42CD-B14F-827A3CC25A4C}" destId="{EE69AF36-740B-4106-8DB2-CE3427DF8C22}" srcOrd="1" destOrd="0" presId="urn:microsoft.com/office/officeart/2018/2/layout/IconVerticalSolidList"/>
    <dgm:cxn modelId="{113284E8-9AE0-4B1A-BD1F-8935E4AD5F02}" type="presParOf" srcId="{90681DD2-931D-42CD-B14F-827A3CC25A4C}" destId="{6500F7A4-6BCA-4818-819A-DA11FA8B5A82}" srcOrd="2" destOrd="0" presId="urn:microsoft.com/office/officeart/2018/2/layout/IconVerticalSolidList"/>
    <dgm:cxn modelId="{484F7CDF-3422-4044-B678-D5D5A93CDD84}" type="presParOf" srcId="{90681DD2-931D-42CD-B14F-827A3CC25A4C}" destId="{F8F64D8F-6ADF-4AAD-A6AA-C69789788E85}" srcOrd="3" destOrd="0" presId="urn:microsoft.com/office/officeart/2018/2/layout/IconVerticalSolidList"/>
    <dgm:cxn modelId="{6D9323BF-6330-4515-8956-18036B7DAD70}" type="presParOf" srcId="{B44ED772-6029-4A8A-9585-0BD4F2AF5080}" destId="{D0B60D30-1858-4C1A-AA3B-DE169798303E}" srcOrd="3" destOrd="0" presId="urn:microsoft.com/office/officeart/2018/2/layout/IconVerticalSolidList"/>
    <dgm:cxn modelId="{8CC699A5-ACF3-40A4-8C29-5B1E29C26A7B}" type="presParOf" srcId="{B44ED772-6029-4A8A-9585-0BD4F2AF5080}" destId="{35B62E52-866E-4E18-8928-E2E4B20126F9}" srcOrd="4" destOrd="0" presId="urn:microsoft.com/office/officeart/2018/2/layout/IconVerticalSolidList"/>
    <dgm:cxn modelId="{DB426477-700A-44D0-80EA-2681DDD61C54}" type="presParOf" srcId="{35B62E52-866E-4E18-8928-E2E4B20126F9}" destId="{346113A3-45E9-49F3-9C30-9BD56EC05CB8}" srcOrd="0" destOrd="0" presId="urn:microsoft.com/office/officeart/2018/2/layout/IconVerticalSolidList"/>
    <dgm:cxn modelId="{782EF37A-EC8C-48BF-8606-D837C4CCFCB9}" type="presParOf" srcId="{35B62E52-866E-4E18-8928-E2E4B20126F9}" destId="{1DE64E8D-01B9-4F32-8B43-4674E26DFE01}" srcOrd="1" destOrd="0" presId="urn:microsoft.com/office/officeart/2018/2/layout/IconVerticalSolidList"/>
    <dgm:cxn modelId="{8A7C540D-D7DD-43D5-AA56-7A3ABBFB8B3B}" type="presParOf" srcId="{35B62E52-866E-4E18-8928-E2E4B20126F9}" destId="{C62D2C98-3C08-4A1B-B529-0AB6411469DC}" srcOrd="2" destOrd="0" presId="urn:microsoft.com/office/officeart/2018/2/layout/IconVerticalSolidList"/>
    <dgm:cxn modelId="{3439AA5A-D62E-46E8-82D9-ABEEB2CC1470}" type="presParOf" srcId="{35B62E52-866E-4E18-8928-E2E4B20126F9}" destId="{41043831-C382-42B5-8DD3-0EC35993BCBC}" srcOrd="3" destOrd="0" presId="urn:microsoft.com/office/officeart/2018/2/layout/IconVerticalSolidList"/>
    <dgm:cxn modelId="{106BA746-B2A1-48FC-B12D-7D1453DDE4C8}" type="presParOf" srcId="{B44ED772-6029-4A8A-9585-0BD4F2AF5080}" destId="{3204AF8A-D501-494C-8130-1ED2FF692D31}" srcOrd="5" destOrd="0" presId="urn:microsoft.com/office/officeart/2018/2/layout/IconVerticalSolidList"/>
    <dgm:cxn modelId="{2A8909BC-3CDA-4D6B-B369-3DDCEDA69D53}" type="presParOf" srcId="{B44ED772-6029-4A8A-9585-0BD4F2AF5080}" destId="{6D1D7769-BB44-4D69-8FA9-346F8DA29E82}" srcOrd="6" destOrd="0" presId="urn:microsoft.com/office/officeart/2018/2/layout/IconVerticalSolidList"/>
    <dgm:cxn modelId="{D6005C1A-309A-4E22-B407-75C5D0A361B9}" type="presParOf" srcId="{6D1D7769-BB44-4D69-8FA9-346F8DA29E82}" destId="{678111C8-95BC-495B-BABE-A746EC2950FB}" srcOrd="0" destOrd="0" presId="urn:microsoft.com/office/officeart/2018/2/layout/IconVerticalSolidList"/>
    <dgm:cxn modelId="{15D52593-4672-4751-B5AB-206D7A00E5AE}" type="presParOf" srcId="{6D1D7769-BB44-4D69-8FA9-346F8DA29E82}" destId="{C3AA55A4-9178-4F20-ABF7-930D01016A38}" srcOrd="1" destOrd="0" presId="urn:microsoft.com/office/officeart/2018/2/layout/IconVerticalSolidList"/>
    <dgm:cxn modelId="{BFC1E2D8-E187-4D96-94EB-E219DFA47E12}" type="presParOf" srcId="{6D1D7769-BB44-4D69-8FA9-346F8DA29E82}" destId="{14B58D82-BF87-42F4-B5EB-D7B97A46FD94}" srcOrd="2" destOrd="0" presId="urn:microsoft.com/office/officeart/2018/2/layout/IconVerticalSolidList"/>
    <dgm:cxn modelId="{85B90D06-E128-4A23-898D-A23A08BC5E19}" type="presParOf" srcId="{6D1D7769-BB44-4D69-8FA9-346F8DA29E82}" destId="{0ACF799A-EBC2-4097-95B7-9BBE2E260FA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C4B6540-92C5-4A3B-818D-0AE728090DC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946473E-C1AE-4037-A995-6EA009EB59F6}">
      <dgm:prSet/>
      <dgm:spPr/>
      <dgm:t>
        <a:bodyPr/>
        <a:lstStyle/>
        <a:p>
          <a:r>
            <a:rPr lang="en-US" b="1" i="0" baseline="0"/>
            <a:t>Start Your Day with a Plan:</a:t>
          </a:r>
          <a:r>
            <a:rPr lang="en-US" b="0" i="0" baseline="0"/>
            <a:t> Review your schedule and prioritize tasks for the day.</a:t>
          </a:r>
          <a:endParaRPr lang="en-US"/>
        </a:p>
      </dgm:t>
    </dgm:pt>
    <dgm:pt modelId="{C99ECDE3-A452-42CB-ADDC-C86E9DE8DF93}" type="parTrans" cxnId="{71EACE37-648C-4285-9A60-9998A9EF0775}">
      <dgm:prSet/>
      <dgm:spPr/>
      <dgm:t>
        <a:bodyPr/>
        <a:lstStyle/>
        <a:p>
          <a:endParaRPr lang="en-US"/>
        </a:p>
      </dgm:t>
    </dgm:pt>
    <dgm:pt modelId="{05610FD8-84D5-41FA-A62A-8E4BD0C791ED}" type="sibTrans" cxnId="{71EACE37-648C-4285-9A60-9998A9EF0775}">
      <dgm:prSet/>
      <dgm:spPr/>
      <dgm:t>
        <a:bodyPr/>
        <a:lstStyle/>
        <a:p>
          <a:endParaRPr lang="en-US"/>
        </a:p>
      </dgm:t>
    </dgm:pt>
    <dgm:pt modelId="{FF1A9A71-D00D-4BA6-8A69-B15392F9A5CB}">
      <dgm:prSet/>
      <dgm:spPr/>
      <dgm:t>
        <a:bodyPr/>
        <a:lstStyle/>
        <a:p>
          <a:r>
            <a:rPr lang="en-US" b="1" i="0" baseline="0"/>
            <a:t>Set Realistic Goals:</a:t>
          </a:r>
          <a:r>
            <a:rPr lang="en-US" b="0" i="0" baseline="0"/>
            <a:t> Break down large tasks into smaller, manageable steps.</a:t>
          </a:r>
          <a:endParaRPr lang="en-US"/>
        </a:p>
      </dgm:t>
    </dgm:pt>
    <dgm:pt modelId="{18E0857B-5278-4D60-B9CA-DB3EB3311083}" type="parTrans" cxnId="{6E097242-DC7A-4165-AF40-FA4F253EAB4D}">
      <dgm:prSet/>
      <dgm:spPr/>
      <dgm:t>
        <a:bodyPr/>
        <a:lstStyle/>
        <a:p>
          <a:endParaRPr lang="en-US"/>
        </a:p>
      </dgm:t>
    </dgm:pt>
    <dgm:pt modelId="{C402A11D-34A7-40E8-B977-1AEC72B0A470}" type="sibTrans" cxnId="{6E097242-DC7A-4165-AF40-FA4F253EAB4D}">
      <dgm:prSet/>
      <dgm:spPr/>
      <dgm:t>
        <a:bodyPr/>
        <a:lstStyle/>
        <a:p>
          <a:endParaRPr lang="en-US"/>
        </a:p>
      </dgm:t>
    </dgm:pt>
    <dgm:pt modelId="{E5978F4A-0A29-4DB8-A36A-D12CAFF769BC}">
      <dgm:prSet/>
      <dgm:spPr/>
      <dgm:t>
        <a:bodyPr/>
        <a:lstStyle/>
        <a:p>
          <a:r>
            <a:rPr lang="en-US" b="1" i="0" baseline="0"/>
            <a:t>Learn to Say No:</a:t>
          </a:r>
          <a:r>
            <a:rPr lang="en-US" b="0" i="0" baseline="0"/>
            <a:t> Don't overcommit yourself to tasks you don't have time for.</a:t>
          </a:r>
          <a:endParaRPr lang="en-US"/>
        </a:p>
      </dgm:t>
    </dgm:pt>
    <dgm:pt modelId="{01A11CEC-CF69-4E0C-9060-8242778955AA}" type="parTrans" cxnId="{13D51D42-7FBB-4950-88FA-DE7EDB21BD24}">
      <dgm:prSet/>
      <dgm:spPr/>
      <dgm:t>
        <a:bodyPr/>
        <a:lstStyle/>
        <a:p>
          <a:endParaRPr lang="en-US"/>
        </a:p>
      </dgm:t>
    </dgm:pt>
    <dgm:pt modelId="{FD01E32C-652B-46AC-807F-B40C03837F1E}" type="sibTrans" cxnId="{13D51D42-7FBB-4950-88FA-DE7EDB21BD24}">
      <dgm:prSet/>
      <dgm:spPr/>
      <dgm:t>
        <a:bodyPr/>
        <a:lstStyle/>
        <a:p>
          <a:endParaRPr lang="en-US"/>
        </a:p>
      </dgm:t>
    </dgm:pt>
    <dgm:pt modelId="{E55E0D6E-020B-4C3E-8623-A1136E5EF67B}">
      <dgm:prSet/>
      <dgm:spPr/>
      <dgm:t>
        <a:bodyPr/>
        <a:lstStyle/>
        <a:p>
          <a:r>
            <a:rPr lang="en-US" b="1" i="0" baseline="0"/>
            <a:t>Take Breaks:</a:t>
          </a:r>
          <a:r>
            <a:rPr lang="en-US" b="0" i="0" baseline="0"/>
            <a:t> Regular short breaks can improve focus and productivity.</a:t>
          </a:r>
          <a:endParaRPr lang="en-US"/>
        </a:p>
      </dgm:t>
    </dgm:pt>
    <dgm:pt modelId="{11BA29F0-AA86-4A61-B89F-CA8F76294A3D}" type="parTrans" cxnId="{F6BD5305-3B6E-4F7F-BE5B-30F7E8EEF1FB}">
      <dgm:prSet/>
      <dgm:spPr/>
      <dgm:t>
        <a:bodyPr/>
        <a:lstStyle/>
        <a:p>
          <a:endParaRPr lang="en-US"/>
        </a:p>
      </dgm:t>
    </dgm:pt>
    <dgm:pt modelId="{E8F949B4-3504-45ED-AAB4-0241FE2F669A}" type="sibTrans" cxnId="{F6BD5305-3B6E-4F7F-BE5B-30F7E8EEF1FB}">
      <dgm:prSet/>
      <dgm:spPr/>
      <dgm:t>
        <a:bodyPr/>
        <a:lstStyle/>
        <a:p>
          <a:endParaRPr lang="en-US"/>
        </a:p>
      </dgm:t>
    </dgm:pt>
    <dgm:pt modelId="{CC08D275-A8B6-4AAD-8AD5-3DB0A233A1E8}">
      <dgm:prSet/>
      <dgm:spPr/>
      <dgm:t>
        <a:bodyPr/>
        <a:lstStyle/>
        <a:p>
          <a:r>
            <a:rPr lang="en-US" b="1" i="0" baseline="0"/>
            <a:t>Reflect and Adjust:</a:t>
          </a:r>
          <a:r>
            <a:rPr lang="en-US" b="0" i="0" baseline="0"/>
            <a:t> Review your time management strategies regularly and make adjustments as needed. </a:t>
          </a:r>
          <a:endParaRPr lang="en-US"/>
        </a:p>
      </dgm:t>
    </dgm:pt>
    <dgm:pt modelId="{07868F07-AA22-4C34-BA13-F1D68C4216AB}" type="parTrans" cxnId="{2B517594-5E1B-4FCE-AFB9-2987CD74B551}">
      <dgm:prSet/>
      <dgm:spPr/>
      <dgm:t>
        <a:bodyPr/>
        <a:lstStyle/>
        <a:p>
          <a:endParaRPr lang="en-US"/>
        </a:p>
      </dgm:t>
    </dgm:pt>
    <dgm:pt modelId="{07C18D31-0E81-4F69-B4C5-70C12F1EC258}" type="sibTrans" cxnId="{2B517594-5E1B-4FCE-AFB9-2987CD74B551}">
      <dgm:prSet/>
      <dgm:spPr/>
      <dgm:t>
        <a:bodyPr/>
        <a:lstStyle/>
        <a:p>
          <a:endParaRPr lang="en-US"/>
        </a:p>
      </dgm:t>
    </dgm:pt>
    <dgm:pt modelId="{849A46C2-325D-455E-AB51-F42FE37EFBE4}" type="pres">
      <dgm:prSet presAssocID="{4C4B6540-92C5-4A3B-818D-0AE728090DC4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1DA297-1AB7-41BE-963A-F4D0FB526E29}" type="pres">
      <dgm:prSet presAssocID="{C946473E-C1AE-4037-A995-6EA009EB59F6}" presName="compNode" presStyleCnt="0"/>
      <dgm:spPr/>
    </dgm:pt>
    <dgm:pt modelId="{2DAFFAC4-F78D-4FAB-9A36-A259E7C8EB82}" type="pres">
      <dgm:prSet presAssocID="{C946473E-C1AE-4037-A995-6EA009EB59F6}" presName="bgRect" presStyleLbl="bgShp" presStyleIdx="0" presStyleCnt="5"/>
      <dgm:spPr/>
    </dgm:pt>
    <dgm:pt modelId="{C370E84C-1A43-4608-AE20-448D15C40FA4}" type="pres">
      <dgm:prSet presAssocID="{C946473E-C1AE-4037-A995-6EA009EB59F6}" presName="iconRect" presStyleLbl="node1" presStyleIdx="0" presStyleCnt="5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List"/>
        </a:ext>
      </dgm:extLst>
    </dgm:pt>
    <dgm:pt modelId="{3D8297BB-55F5-45C5-8DF6-B8E47A787711}" type="pres">
      <dgm:prSet presAssocID="{C946473E-C1AE-4037-A995-6EA009EB59F6}" presName="spaceRect" presStyleCnt="0"/>
      <dgm:spPr/>
    </dgm:pt>
    <dgm:pt modelId="{3ADA28CA-DF2E-439F-A3DF-D40AC5A705DA}" type="pres">
      <dgm:prSet presAssocID="{C946473E-C1AE-4037-A995-6EA009EB59F6}" presName="parTx" presStyleLbl="revTx" presStyleIdx="0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057C23F-7245-4654-B704-FC0F23750B11}" type="pres">
      <dgm:prSet presAssocID="{05610FD8-84D5-41FA-A62A-8E4BD0C791ED}" presName="sibTrans" presStyleCnt="0"/>
      <dgm:spPr/>
    </dgm:pt>
    <dgm:pt modelId="{1D8ABDE7-D781-40FC-A225-FC9A07F55E83}" type="pres">
      <dgm:prSet presAssocID="{FF1A9A71-D00D-4BA6-8A69-B15392F9A5CB}" presName="compNode" presStyleCnt="0"/>
      <dgm:spPr/>
    </dgm:pt>
    <dgm:pt modelId="{6D6EE5B9-F0EF-489D-955D-C271349AC6FB}" type="pres">
      <dgm:prSet presAssocID="{FF1A9A71-D00D-4BA6-8A69-B15392F9A5CB}" presName="bgRect" presStyleLbl="bgShp" presStyleIdx="1" presStyleCnt="5"/>
      <dgm:spPr/>
    </dgm:pt>
    <dgm:pt modelId="{A3428DBA-D58D-4D2A-BC8A-F2F2C4C8910D}" type="pres">
      <dgm:prSet presAssocID="{FF1A9A71-D00D-4BA6-8A69-B15392F9A5CB}" presName="iconRect" presStyleLbl="node1" presStyleIdx="1" presStyleCnt="5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F8F31564-B4CC-4652-ADCF-9BA1CBE7BAE0}" type="pres">
      <dgm:prSet presAssocID="{FF1A9A71-D00D-4BA6-8A69-B15392F9A5CB}" presName="spaceRect" presStyleCnt="0"/>
      <dgm:spPr/>
    </dgm:pt>
    <dgm:pt modelId="{85B60D1A-34F8-420F-BE75-110E86A53949}" type="pres">
      <dgm:prSet presAssocID="{FF1A9A71-D00D-4BA6-8A69-B15392F9A5CB}" presName="parTx" presStyleLbl="revTx" presStyleIdx="1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38B6D90-50AE-47DF-B1CF-21C945FD4247}" type="pres">
      <dgm:prSet presAssocID="{C402A11D-34A7-40E8-B977-1AEC72B0A470}" presName="sibTrans" presStyleCnt="0"/>
      <dgm:spPr/>
    </dgm:pt>
    <dgm:pt modelId="{12AE913C-CE77-442D-9674-55EBA6C03B17}" type="pres">
      <dgm:prSet presAssocID="{E5978F4A-0A29-4DB8-A36A-D12CAFF769BC}" presName="compNode" presStyleCnt="0"/>
      <dgm:spPr/>
    </dgm:pt>
    <dgm:pt modelId="{18CF36AA-A32B-4349-9D92-45034DBEE193}" type="pres">
      <dgm:prSet presAssocID="{E5978F4A-0A29-4DB8-A36A-D12CAFF769BC}" presName="bgRect" presStyleLbl="bgShp" presStyleIdx="2" presStyleCnt="5"/>
      <dgm:spPr/>
    </dgm:pt>
    <dgm:pt modelId="{471A8E34-58FA-4185-9E48-49D6467C6CDC}" type="pres">
      <dgm:prSet presAssocID="{E5978F4A-0A29-4DB8-A36A-D12CAFF769BC}" presName="iconRect" presStyleLbl="node1" presStyleIdx="2" presStyleCnt="5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10E7C02D-DE6E-45CF-A4BA-2EF07D3FBF7D}" type="pres">
      <dgm:prSet presAssocID="{E5978F4A-0A29-4DB8-A36A-D12CAFF769BC}" presName="spaceRect" presStyleCnt="0"/>
      <dgm:spPr/>
    </dgm:pt>
    <dgm:pt modelId="{BE594F1F-E409-4E05-B919-6804E397618C}" type="pres">
      <dgm:prSet presAssocID="{E5978F4A-0A29-4DB8-A36A-D12CAFF769BC}" presName="parTx" presStyleLbl="revTx" presStyleIdx="2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FBCDC4A-5F0A-433C-8182-5C317FC1FD7F}" type="pres">
      <dgm:prSet presAssocID="{FD01E32C-652B-46AC-807F-B40C03837F1E}" presName="sibTrans" presStyleCnt="0"/>
      <dgm:spPr/>
    </dgm:pt>
    <dgm:pt modelId="{3357EB61-E469-4499-A469-A6AD7E1D7B8C}" type="pres">
      <dgm:prSet presAssocID="{E55E0D6E-020B-4C3E-8623-A1136E5EF67B}" presName="compNode" presStyleCnt="0"/>
      <dgm:spPr/>
    </dgm:pt>
    <dgm:pt modelId="{99336B0B-0E66-43F2-9F66-16C449586EF6}" type="pres">
      <dgm:prSet presAssocID="{E55E0D6E-020B-4C3E-8623-A1136E5EF67B}" presName="bgRect" presStyleLbl="bgShp" presStyleIdx="3" presStyleCnt="5"/>
      <dgm:spPr/>
    </dgm:pt>
    <dgm:pt modelId="{4388B447-4405-4893-9E35-0DA402A7656E}" type="pres">
      <dgm:prSet presAssocID="{E55E0D6E-020B-4C3E-8623-A1136E5EF67B}" presName="iconRect" presStyleLbl="node1" presStyleIdx="3" presStyleCnt="5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36F25E06-0CA4-4E1B-939A-97916C1DAEE0}" type="pres">
      <dgm:prSet presAssocID="{E55E0D6E-020B-4C3E-8623-A1136E5EF67B}" presName="spaceRect" presStyleCnt="0"/>
      <dgm:spPr/>
    </dgm:pt>
    <dgm:pt modelId="{C41F19A2-15D7-4879-A689-55E202043FBB}" type="pres">
      <dgm:prSet presAssocID="{E55E0D6E-020B-4C3E-8623-A1136E5EF67B}" presName="parTx" presStyleLbl="revTx" presStyleIdx="3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2A088143-9304-4A73-9C4C-E96CE07C9E3F}" type="pres">
      <dgm:prSet presAssocID="{E8F949B4-3504-45ED-AAB4-0241FE2F669A}" presName="sibTrans" presStyleCnt="0"/>
      <dgm:spPr/>
    </dgm:pt>
    <dgm:pt modelId="{452C7B82-1FEC-4562-854D-C9A87A07FC76}" type="pres">
      <dgm:prSet presAssocID="{CC08D275-A8B6-4AAD-8AD5-3DB0A233A1E8}" presName="compNode" presStyleCnt="0"/>
      <dgm:spPr/>
    </dgm:pt>
    <dgm:pt modelId="{0340F1E0-6200-46EA-8D3B-37CADEAF43E5}" type="pres">
      <dgm:prSet presAssocID="{CC08D275-A8B6-4AAD-8AD5-3DB0A233A1E8}" presName="bgRect" presStyleLbl="bgShp" presStyleIdx="4" presStyleCnt="5"/>
      <dgm:spPr/>
    </dgm:pt>
    <dgm:pt modelId="{8EE919E3-086E-4E7B-8B8A-60332367431D}" type="pres">
      <dgm:prSet presAssocID="{CC08D275-A8B6-4AAD-8AD5-3DB0A233A1E8}" presName="iconRect" presStyleLbl="node1" presStyleIdx="4" presStyleCnt="5"/>
      <dgm:spPr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Table"/>
        </a:ext>
      </dgm:extLst>
    </dgm:pt>
    <dgm:pt modelId="{26DAF071-275F-4D17-BAD6-D22208374CDB}" type="pres">
      <dgm:prSet presAssocID="{CC08D275-A8B6-4AAD-8AD5-3DB0A233A1E8}" presName="spaceRect" presStyleCnt="0"/>
      <dgm:spPr/>
    </dgm:pt>
    <dgm:pt modelId="{8F9A218B-9EF6-445D-9441-009BE29CE7DC}" type="pres">
      <dgm:prSet presAssocID="{CC08D275-A8B6-4AAD-8AD5-3DB0A233A1E8}" presName="parTx" presStyleLbl="revTx" presStyleIdx="4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F6BD5305-3B6E-4F7F-BE5B-30F7E8EEF1FB}" srcId="{4C4B6540-92C5-4A3B-818D-0AE728090DC4}" destId="{E55E0D6E-020B-4C3E-8623-A1136E5EF67B}" srcOrd="3" destOrd="0" parTransId="{11BA29F0-AA86-4A61-B89F-CA8F76294A3D}" sibTransId="{E8F949B4-3504-45ED-AAB4-0241FE2F669A}"/>
    <dgm:cxn modelId="{035865DE-A94B-4CC7-B902-6D11B6718833}" type="presOf" srcId="{FF1A9A71-D00D-4BA6-8A69-B15392F9A5CB}" destId="{85B60D1A-34F8-420F-BE75-110E86A53949}" srcOrd="0" destOrd="0" presId="urn:microsoft.com/office/officeart/2018/2/layout/IconVerticalSolidList"/>
    <dgm:cxn modelId="{71EACE37-648C-4285-9A60-9998A9EF0775}" srcId="{4C4B6540-92C5-4A3B-818D-0AE728090DC4}" destId="{C946473E-C1AE-4037-A995-6EA009EB59F6}" srcOrd="0" destOrd="0" parTransId="{C99ECDE3-A452-42CB-ADDC-C86E9DE8DF93}" sibTransId="{05610FD8-84D5-41FA-A62A-8E4BD0C791ED}"/>
    <dgm:cxn modelId="{13D51D42-7FBB-4950-88FA-DE7EDB21BD24}" srcId="{4C4B6540-92C5-4A3B-818D-0AE728090DC4}" destId="{E5978F4A-0A29-4DB8-A36A-D12CAFF769BC}" srcOrd="2" destOrd="0" parTransId="{01A11CEC-CF69-4E0C-9060-8242778955AA}" sibTransId="{FD01E32C-652B-46AC-807F-B40C03837F1E}"/>
    <dgm:cxn modelId="{D1461C5E-723D-4D71-B10D-19345271427F}" type="presOf" srcId="{C946473E-C1AE-4037-A995-6EA009EB59F6}" destId="{3ADA28CA-DF2E-439F-A3DF-D40AC5A705DA}" srcOrd="0" destOrd="0" presId="urn:microsoft.com/office/officeart/2018/2/layout/IconVerticalSolidList"/>
    <dgm:cxn modelId="{2B517594-5E1B-4FCE-AFB9-2987CD74B551}" srcId="{4C4B6540-92C5-4A3B-818D-0AE728090DC4}" destId="{CC08D275-A8B6-4AAD-8AD5-3DB0A233A1E8}" srcOrd="4" destOrd="0" parTransId="{07868F07-AA22-4C34-BA13-F1D68C4216AB}" sibTransId="{07C18D31-0E81-4F69-B4C5-70C12F1EC258}"/>
    <dgm:cxn modelId="{6E097242-DC7A-4165-AF40-FA4F253EAB4D}" srcId="{4C4B6540-92C5-4A3B-818D-0AE728090DC4}" destId="{FF1A9A71-D00D-4BA6-8A69-B15392F9A5CB}" srcOrd="1" destOrd="0" parTransId="{18E0857B-5278-4D60-B9CA-DB3EB3311083}" sibTransId="{C402A11D-34A7-40E8-B977-1AEC72B0A470}"/>
    <dgm:cxn modelId="{99523453-C369-4A36-B6F5-F127DE4AE50B}" type="presOf" srcId="{E5978F4A-0A29-4DB8-A36A-D12CAFF769BC}" destId="{BE594F1F-E409-4E05-B919-6804E397618C}" srcOrd="0" destOrd="0" presId="urn:microsoft.com/office/officeart/2018/2/layout/IconVerticalSolidList"/>
    <dgm:cxn modelId="{646A33CF-B6C0-4304-9BF3-CABAF3826DFA}" type="presOf" srcId="{4C4B6540-92C5-4A3B-818D-0AE728090DC4}" destId="{849A46C2-325D-455E-AB51-F42FE37EFBE4}" srcOrd="0" destOrd="0" presId="urn:microsoft.com/office/officeart/2018/2/layout/IconVerticalSolidList"/>
    <dgm:cxn modelId="{4C85235D-7166-4521-B41B-BF3FA4D9F1A0}" type="presOf" srcId="{E55E0D6E-020B-4C3E-8623-A1136E5EF67B}" destId="{C41F19A2-15D7-4879-A689-55E202043FBB}" srcOrd="0" destOrd="0" presId="urn:microsoft.com/office/officeart/2018/2/layout/IconVerticalSolidList"/>
    <dgm:cxn modelId="{39C69905-63FE-4DBB-848F-C2ECD0AF4463}" type="presOf" srcId="{CC08D275-A8B6-4AAD-8AD5-3DB0A233A1E8}" destId="{8F9A218B-9EF6-445D-9441-009BE29CE7DC}" srcOrd="0" destOrd="0" presId="urn:microsoft.com/office/officeart/2018/2/layout/IconVerticalSolidList"/>
    <dgm:cxn modelId="{470763AA-C968-431E-BC60-9018F8F71CA9}" type="presParOf" srcId="{849A46C2-325D-455E-AB51-F42FE37EFBE4}" destId="{7C1DA297-1AB7-41BE-963A-F4D0FB526E29}" srcOrd="0" destOrd="0" presId="urn:microsoft.com/office/officeart/2018/2/layout/IconVerticalSolidList"/>
    <dgm:cxn modelId="{F6E86B7C-07A9-4A67-A84B-001D505752A5}" type="presParOf" srcId="{7C1DA297-1AB7-41BE-963A-F4D0FB526E29}" destId="{2DAFFAC4-F78D-4FAB-9A36-A259E7C8EB82}" srcOrd="0" destOrd="0" presId="urn:microsoft.com/office/officeart/2018/2/layout/IconVerticalSolidList"/>
    <dgm:cxn modelId="{26E6B64B-A41D-4009-8ABC-04686A9FA5D4}" type="presParOf" srcId="{7C1DA297-1AB7-41BE-963A-F4D0FB526E29}" destId="{C370E84C-1A43-4608-AE20-448D15C40FA4}" srcOrd="1" destOrd="0" presId="urn:microsoft.com/office/officeart/2018/2/layout/IconVerticalSolidList"/>
    <dgm:cxn modelId="{B91ADB6C-6D57-46F3-852D-FDE40F0BF7B0}" type="presParOf" srcId="{7C1DA297-1AB7-41BE-963A-F4D0FB526E29}" destId="{3D8297BB-55F5-45C5-8DF6-B8E47A787711}" srcOrd="2" destOrd="0" presId="urn:microsoft.com/office/officeart/2018/2/layout/IconVerticalSolidList"/>
    <dgm:cxn modelId="{B1D4A606-7975-42FC-B05C-F7394324C3CA}" type="presParOf" srcId="{7C1DA297-1AB7-41BE-963A-F4D0FB526E29}" destId="{3ADA28CA-DF2E-439F-A3DF-D40AC5A705DA}" srcOrd="3" destOrd="0" presId="urn:microsoft.com/office/officeart/2018/2/layout/IconVerticalSolidList"/>
    <dgm:cxn modelId="{4665A59E-4180-407B-8307-EA2FE7324BCE}" type="presParOf" srcId="{849A46C2-325D-455E-AB51-F42FE37EFBE4}" destId="{4057C23F-7245-4654-B704-FC0F23750B11}" srcOrd="1" destOrd="0" presId="urn:microsoft.com/office/officeart/2018/2/layout/IconVerticalSolidList"/>
    <dgm:cxn modelId="{59C096AF-5D6E-4619-BAD8-BFD997A2E27E}" type="presParOf" srcId="{849A46C2-325D-455E-AB51-F42FE37EFBE4}" destId="{1D8ABDE7-D781-40FC-A225-FC9A07F55E83}" srcOrd="2" destOrd="0" presId="urn:microsoft.com/office/officeart/2018/2/layout/IconVerticalSolidList"/>
    <dgm:cxn modelId="{AF8A6AE2-FBAB-48F3-AD2A-C288FB19BBB0}" type="presParOf" srcId="{1D8ABDE7-D781-40FC-A225-FC9A07F55E83}" destId="{6D6EE5B9-F0EF-489D-955D-C271349AC6FB}" srcOrd="0" destOrd="0" presId="urn:microsoft.com/office/officeart/2018/2/layout/IconVerticalSolidList"/>
    <dgm:cxn modelId="{8400C141-E682-481F-ACB3-F7FCD7AA0BF2}" type="presParOf" srcId="{1D8ABDE7-D781-40FC-A225-FC9A07F55E83}" destId="{A3428DBA-D58D-4D2A-BC8A-F2F2C4C8910D}" srcOrd="1" destOrd="0" presId="urn:microsoft.com/office/officeart/2018/2/layout/IconVerticalSolidList"/>
    <dgm:cxn modelId="{14BDC4DC-D7D5-4E0A-85BC-90A4CF796C2C}" type="presParOf" srcId="{1D8ABDE7-D781-40FC-A225-FC9A07F55E83}" destId="{F8F31564-B4CC-4652-ADCF-9BA1CBE7BAE0}" srcOrd="2" destOrd="0" presId="urn:microsoft.com/office/officeart/2018/2/layout/IconVerticalSolidList"/>
    <dgm:cxn modelId="{CF399AFC-0261-4802-AF98-16BB6AC8E8D4}" type="presParOf" srcId="{1D8ABDE7-D781-40FC-A225-FC9A07F55E83}" destId="{85B60D1A-34F8-420F-BE75-110E86A53949}" srcOrd="3" destOrd="0" presId="urn:microsoft.com/office/officeart/2018/2/layout/IconVerticalSolidList"/>
    <dgm:cxn modelId="{2D4E5761-ADE7-4445-AE80-E4F4E4AAC1AF}" type="presParOf" srcId="{849A46C2-325D-455E-AB51-F42FE37EFBE4}" destId="{338B6D90-50AE-47DF-B1CF-21C945FD4247}" srcOrd="3" destOrd="0" presId="urn:microsoft.com/office/officeart/2018/2/layout/IconVerticalSolidList"/>
    <dgm:cxn modelId="{D8FE40A5-9138-4B14-AF3C-693E53673A03}" type="presParOf" srcId="{849A46C2-325D-455E-AB51-F42FE37EFBE4}" destId="{12AE913C-CE77-442D-9674-55EBA6C03B17}" srcOrd="4" destOrd="0" presId="urn:microsoft.com/office/officeart/2018/2/layout/IconVerticalSolidList"/>
    <dgm:cxn modelId="{63C9A8C0-F079-46A6-A9B1-A028FCE4BBE3}" type="presParOf" srcId="{12AE913C-CE77-442D-9674-55EBA6C03B17}" destId="{18CF36AA-A32B-4349-9D92-45034DBEE193}" srcOrd="0" destOrd="0" presId="urn:microsoft.com/office/officeart/2018/2/layout/IconVerticalSolidList"/>
    <dgm:cxn modelId="{72FB4CAE-4889-4D49-A5F5-9C8E4AF16ED3}" type="presParOf" srcId="{12AE913C-CE77-442D-9674-55EBA6C03B17}" destId="{471A8E34-58FA-4185-9E48-49D6467C6CDC}" srcOrd="1" destOrd="0" presId="urn:microsoft.com/office/officeart/2018/2/layout/IconVerticalSolidList"/>
    <dgm:cxn modelId="{9B863288-E33D-4CF9-88CF-28005C445DDD}" type="presParOf" srcId="{12AE913C-CE77-442D-9674-55EBA6C03B17}" destId="{10E7C02D-DE6E-45CF-A4BA-2EF07D3FBF7D}" srcOrd="2" destOrd="0" presId="urn:microsoft.com/office/officeart/2018/2/layout/IconVerticalSolidList"/>
    <dgm:cxn modelId="{260BF927-A323-419E-9C27-374225F626CB}" type="presParOf" srcId="{12AE913C-CE77-442D-9674-55EBA6C03B17}" destId="{BE594F1F-E409-4E05-B919-6804E397618C}" srcOrd="3" destOrd="0" presId="urn:microsoft.com/office/officeart/2018/2/layout/IconVerticalSolidList"/>
    <dgm:cxn modelId="{BCB8304A-4E36-4B0A-81B3-C2FF44031E3D}" type="presParOf" srcId="{849A46C2-325D-455E-AB51-F42FE37EFBE4}" destId="{7FBCDC4A-5F0A-433C-8182-5C317FC1FD7F}" srcOrd="5" destOrd="0" presId="urn:microsoft.com/office/officeart/2018/2/layout/IconVerticalSolidList"/>
    <dgm:cxn modelId="{818C1FBF-B082-4D53-97FB-58C774DF683C}" type="presParOf" srcId="{849A46C2-325D-455E-AB51-F42FE37EFBE4}" destId="{3357EB61-E469-4499-A469-A6AD7E1D7B8C}" srcOrd="6" destOrd="0" presId="urn:microsoft.com/office/officeart/2018/2/layout/IconVerticalSolidList"/>
    <dgm:cxn modelId="{6C91CEF9-A77D-4E5E-8668-48F8E0479BD6}" type="presParOf" srcId="{3357EB61-E469-4499-A469-A6AD7E1D7B8C}" destId="{99336B0B-0E66-43F2-9F66-16C449586EF6}" srcOrd="0" destOrd="0" presId="urn:microsoft.com/office/officeart/2018/2/layout/IconVerticalSolidList"/>
    <dgm:cxn modelId="{DFFA685E-68FC-4BFA-A215-8901280B33CE}" type="presParOf" srcId="{3357EB61-E469-4499-A469-A6AD7E1D7B8C}" destId="{4388B447-4405-4893-9E35-0DA402A7656E}" srcOrd="1" destOrd="0" presId="urn:microsoft.com/office/officeart/2018/2/layout/IconVerticalSolidList"/>
    <dgm:cxn modelId="{6ADF792D-DA06-48A4-A494-6C00C840439D}" type="presParOf" srcId="{3357EB61-E469-4499-A469-A6AD7E1D7B8C}" destId="{36F25E06-0CA4-4E1B-939A-97916C1DAEE0}" srcOrd="2" destOrd="0" presId="urn:microsoft.com/office/officeart/2018/2/layout/IconVerticalSolidList"/>
    <dgm:cxn modelId="{C626BF07-2E3A-4BC3-83EB-C108BC0B1C2B}" type="presParOf" srcId="{3357EB61-E469-4499-A469-A6AD7E1D7B8C}" destId="{C41F19A2-15D7-4879-A689-55E202043FBB}" srcOrd="3" destOrd="0" presId="urn:microsoft.com/office/officeart/2018/2/layout/IconVerticalSolidList"/>
    <dgm:cxn modelId="{262E705F-2F5F-491F-A05B-C330F4EF02CA}" type="presParOf" srcId="{849A46C2-325D-455E-AB51-F42FE37EFBE4}" destId="{2A088143-9304-4A73-9C4C-E96CE07C9E3F}" srcOrd="7" destOrd="0" presId="urn:microsoft.com/office/officeart/2018/2/layout/IconVerticalSolidList"/>
    <dgm:cxn modelId="{F14D6775-53FB-446E-9AF2-E536D412A0CE}" type="presParOf" srcId="{849A46C2-325D-455E-AB51-F42FE37EFBE4}" destId="{452C7B82-1FEC-4562-854D-C9A87A07FC76}" srcOrd="8" destOrd="0" presId="urn:microsoft.com/office/officeart/2018/2/layout/IconVerticalSolidList"/>
    <dgm:cxn modelId="{71506301-E043-46AF-9B6C-75132D58C0E8}" type="presParOf" srcId="{452C7B82-1FEC-4562-854D-C9A87A07FC76}" destId="{0340F1E0-6200-46EA-8D3B-37CADEAF43E5}" srcOrd="0" destOrd="0" presId="urn:microsoft.com/office/officeart/2018/2/layout/IconVerticalSolidList"/>
    <dgm:cxn modelId="{B398D03F-837C-462E-ACC3-4E3C81AAFDC2}" type="presParOf" srcId="{452C7B82-1FEC-4562-854D-C9A87A07FC76}" destId="{8EE919E3-086E-4E7B-8B8A-60332367431D}" srcOrd="1" destOrd="0" presId="urn:microsoft.com/office/officeart/2018/2/layout/IconVerticalSolidList"/>
    <dgm:cxn modelId="{4D675FCB-DF83-48A6-9183-E3159D4240D4}" type="presParOf" srcId="{452C7B82-1FEC-4562-854D-C9A87A07FC76}" destId="{26DAF071-275F-4D17-BAD6-D22208374CDB}" srcOrd="2" destOrd="0" presId="urn:microsoft.com/office/officeart/2018/2/layout/IconVerticalSolidList"/>
    <dgm:cxn modelId="{4559BFC2-DA5C-4174-A6FD-92BF986EE6C1}" type="presParOf" srcId="{452C7B82-1FEC-4562-854D-C9A87A07FC76}" destId="{8F9A218B-9EF6-445D-9441-009BE29CE7D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420CB39-1DB1-4931-BA00-AA4B70F4E6AC}" type="doc">
      <dgm:prSet loTypeId="urn:microsoft.com/office/officeart/2005/8/layout/matrix2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12D11DD-C2EF-4A4F-A511-F0571763C483}">
      <dgm:prSet custT="1"/>
      <dgm:spPr/>
      <dgm:t>
        <a:bodyPr/>
        <a:lstStyle/>
        <a:p>
          <a:r>
            <a:rPr lang="en-US" sz="1600" b="1" i="0" baseline="0"/>
            <a:t>Different Perspectives:</a:t>
          </a:r>
          <a:r>
            <a:rPr lang="en-US" sz="1600" b="0" i="0" baseline="0"/>
            <a:t> People have varying views, values, and experiences.</a:t>
          </a:r>
          <a:endParaRPr lang="en-US" sz="1600"/>
        </a:p>
      </dgm:t>
    </dgm:pt>
    <dgm:pt modelId="{A1B39CDF-2AB9-4767-978D-35A7B321D35F}" type="parTrans" cxnId="{DF05D66F-91F8-4947-A87F-E08E14E2F734}">
      <dgm:prSet/>
      <dgm:spPr/>
      <dgm:t>
        <a:bodyPr/>
        <a:lstStyle/>
        <a:p>
          <a:endParaRPr lang="en-US" sz="2400"/>
        </a:p>
      </dgm:t>
    </dgm:pt>
    <dgm:pt modelId="{4CAD549F-077C-43DE-A1DC-1EC7FB5456EB}" type="sibTrans" cxnId="{DF05D66F-91F8-4947-A87F-E08E14E2F734}">
      <dgm:prSet/>
      <dgm:spPr/>
      <dgm:t>
        <a:bodyPr/>
        <a:lstStyle/>
        <a:p>
          <a:endParaRPr lang="en-US" sz="2400"/>
        </a:p>
      </dgm:t>
    </dgm:pt>
    <dgm:pt modelId="{5912AF0E-482C-47A9-A423-989ED8649C37}">
      <dgm:prSet custT="1"/>
      <dgm:spPr/>
      <dgm:t>
        <a:bodyPr/>
        <a:lstStyle/>
        <a:p>
          <a:r>
            <a:rPr lang="en-US" sz="1600" b="1" i="0" baseline="0"/>
            <a:t>Miscommunication:</a:t>
          </a:r>
          <a:r>
            <a:rPr lang="en-US" sz="1600" b="0" i="0" baseline="0"/>
            <a:t> Unclear messages or misunderstandings can lead to conflict.</a:t>
          </a:r>
          <a:endParaRPr lang="en-US" sz="1600"/>
        </a:p>
      </dgm:t>
    </dgm:pt>
    <dgm:pt modelId="{4E6353CA-5727-4C18-9F21-71C1EEF4DAA3}" type="parTrans" cxnId="{5EA1C294-BF10-48BB-9A7D-E583BC59314F}">
      <dgm:prSet/>
      <dgm:spPr/>
      <dgm:t>
        <a:bodyPr/>
        <a:lstStyle/>
        <a:p>
          <a:endParaRPr lang="en-US" sz="2400"/>
        </a:p>
      </dgm:t>
    </dgm:pt>
    <dgm:pt modelId="{173A84B9-EED5-4C49-B8AC-B2BF376C86CE}" type="sibTrans" cxnId="{5EA1C294-BF10-48BB-9A7D-E583BC59314F}">
      <dgm:prSet/>
      <dgm:spPr/>
      <dgm:t>
        <a:bodyPr/>
        <a:lstStyle/>
        <a:p>
          <a:endParaRPr lang="en-US" sz="2400"/>
        </a:p>
      </dgm:t>
    </dgm:pt>
    <dgm:pt modelId="{FD4F80CE-7B15-47D7-AB74-1CA9FE6050E6}">
      <dgm:prSet custT="1"/>
      <dgm:spPr/>
      <dgm:t>
        <a:bodyPr/>
        <a:lstStyle/>
        <a:p>
          <a:r>
            <a:rPr lang="en-US" sz="1600" b="1" i="0" baseline="0"/>
            <a:t>Competition:</a:t>
          </a:r>
          <a:r>
            <a:rPr lang="en-US" sz="1600" b="0" i="0" baseline="0"/>
            <a:t> Scarce resources or competing goals can create tension.</a:t>
          </a:r>
          <a:endParaRPr lang="en-US" sz="1600"/>
        </a:p>
      </dgm:t>
    </dgm:pt>
    <dgm:pt modelId="{99DA259D-48B9-490F-B56F-F18A560B04A5}" type="parTrans" cxnId="{AA4C0585-E7DA-45B2-B457-5EDEF46471C6}">
      <dgm:prSet/>
      <dgm:spPr/>
      <dgm:t>
        <a:bodyPr/>
        <a:lstStyle/>
        <a:p>
          <a:endParaRPr lang="en-US" sz="2400"/>
        </a:p>
      </dgm:t>
    </dgm:pt>
    <dgm:pt modelId="{367143F8-EC9E-4F29-B99E-71501CBBA2C6}" type="sibTrans" cxnId="{AA4C0585-E7DA-45B2-B457-5EDEF46471C6}">
      <dgm:prSet/>
      <dgm:spPr/>
      <dgm:t>
        <a:bodyPr/>
        <a:lstStyle/>
        <a:p>
          <a:endParaRPr lang="en-US" sz="2400"/>
        </a:p>
      </dgm:t>
    </dgm:pt>
    <dgm:pt modelId="{AA320536-060B-4C79-AFB3-EBC88C7F4C4B}">
      <dgm:prSet custT="1"/>
      <dgm:spPr/>
      <dgm:t>
        <a:bodyPr/>
        <a:lstStyle/>
        <a:p>
          <a:r>
            <a:rPr lang="en-US" sz="1600" b="1" i="0" baseline="0"/>
            <a:t>Personality Clashes:</a:t>
          </a:r>
          <a:r>
            <a:rPr lang="en-US" sz="1600" b="0" i="0" baseline="0"/>
            <a:t> Sometimes, personalities simply don't mesh. </a:t>
          </a:r>
          <a:endParaRPr lang="en-US" sz="1600"/>
        </a:p>
      </dgm:t>
    </dgm:pt>
    <dgm:pt modelId="{17294D92-70F1-4381-AA0C-21DD94155380}" type="parTrans" cxnId="{6DC20BBC-5B4C-470F-A0D4-B0E8DA702F6B}">
      <dgm:prSet/>
      <dgm:spPr/>
      <dgm:t>
        <a:bodyPr/>
        <a:lstStyle/>
        <a:p>
          <a:endParaRPr lang="en-US" sz="2400"/>
        </a:p>
      </dgm:t>
    </dgm:pt>
    <dgm:pt modelId="{48A20634-6F51-433D-9461-7C6E8F9A8902}" type="sibTrans" cxnId="{6DC20BBC-5B4C-470F-A0D4-B0E8DA702F6B}">
      <dgm:prSet/>
      <dgm:spPr/>
      <dgm:t>
        <a:bodyPr/>
        <a:lstStyle/>
        <a:p>
          <a:endParaRPr lang="en-US" sz="2400"/>
        </a:p>
      </dgm:t>
    </dgm:pt>
    <dgm:pt modelId="{688DB440-0B43-4210-90D7-652F74019A48}" type="pres">
      <dgm:prSet presAssocID="{C420CB39-1DB1-4931-BA00-AA4B70F4E6A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D0A18A-9FD4-40F6-9A4F-F57A871DF54B}" type="pres">
      <dgm:prSet presAssocID="{C420CB39-1DB1-4931-BA00-AA4B70F4E6AC}" presName="axisShape" presStyleLbl="bgShp" presStyleIdx="0" presStyleCnt="1"/>
      <dgm:spPr/>
    </dgm:pt>
    <dgm:pt modelId="{45450D82-C4A1-4094-91E2-32D69B858DE5}" type="pres">
      <dgm:prSet presAssocID="{C420CB39-1DB1-4931-BA00-AA4B70F4E6AC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23945C-BE29-4D7C-A706-E93D5F8A88FE}" type="pres">
      <dgm:prSet presAssocID="{C420CB39-1DB1-4931-BA00-AA4B70F4E6AC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2939B-6A91-4FD7-A763-F78391BC3315}" type="pres">
      <dgm:prSet presAssocID="{C420CB39-1DB1-4931-BA00-AA4B70F4E6AC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563446-D406-4E7A-841A-862D90A8F3F2}" type="pres">
      <dgm:prSet presAssocID="{C420CB39-1DB1-4931-BA00-AA4B70F4E6AC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C20BBC-5B4C-470F-A0D4-B0E8DA702F6B}" srcId="{C420CB39-1DB1-4931-BA00-AA4B70F4E6AC}" destId="{AA320536-060B-4C79-AFB3-EBC88C7F4C4B}" srcOrd="3" destOrd="0" parTransId="{17294D92-70F1-4381-AA0C-21DD94155380}" sibTransId="{48A20634-6F51-433D-9461-7C6E8F9A8902}"/>
    <dgm:cxn modelId="{DF05D66F-91F8-4947-A87F-E08E14E2F734}" srcId="{C420CB39-1DB1-4931-BA00-AA4B70F4E6AC}" destId="{A12D11DD-C2EF-4A4F-A511-F0571763C483}" srcOrd="0" destOrd="0" parTransId="{A1B39CDF-2AB9-4767-978D-35A7B321D35F}" sibTransId="{4CAD549F-077C-43DE-A1DC-1EC7FB5456EB}"/>
    <dgm:cxn modelId="{5EA1C294-BF10-48BB-9A7D-E583BC59314F}" srcId="{C420CB39-1DB1-4931-BA00-AA4B70F4E6AC}" destId="{5912AF0E-482C-47A9-A423-989ED8649C37}" srcOrd="1" destOrd="0" parTransId="{4E6353CA-5727-4C18-9F21-71C1EEF4DAA3}" sibTransId="{173A84B9-EED5-4C49-B8AC-B2BF376C86CE}"/>
    <dgm:cxn modelId="{3B6AC19F-0D9D-4F90-9948-DC8A370F15E8}" type="presOf" srcId="{5912AF0E-482C-47A9-A423-989ED8649C37}" destId="{CD23945C-BE29-4D7C-A706-E93D5F8A88FE}" srcOrd="0" destOrd="0" presId="urn:microsoft.com/office/officeart/2005/8/layout/matrix2"/>
    <dgm:cxn modelId="{AA4C0585-E7DA-45B2-B457-5EDEF46471C6}" srcId="{C420CB39-1DB1-4931-BA00-AA4B70F4E6AC}" destId="{FD4F80CE-7B15-47D7-AB74-1CA9FE6050E6}" srcOrd="2" destOrd="0" parTransId="{99DA259D-48B9-490F-B56F-F18A560B04A5}" sibTransId="{367143F8-EC9E-4F29-B99E-71501CBBA2C6}"/>
    <dgm:cxn modelId="{C27A8754-2F96-436F-A2CF-72C967AB00A4}" type="presOf" srcId="{FD4F80CE-7B15-47D7-AB74-1CA9FE6050E6}" destId="{E212939B-6A91-4FD7-A763-F78391BC3315}" srcOrd="0" destOrd="0" presId="urn:microsoft.com/office/officeart/2005/8/layout/matrix2"/>
    <dgm:cxn modelId="{0416A62E-9708-4F72-BA00-CFB1025E2AA3}" type="presOf" srcId="{A12D11DD-C2EF-4A4F-A511-F0571763C483}" destId="{45450D82-C4A1-4094-91E2-32D69B858DE5}" srcOrd="0" destOrd="0" presId="urn:microsoft.com/office/officeart/2005/8/layout/matrix2"/>
    <dgm:cxn modelId="{AE975C29-D50B-4313-A6B2-7D60AB0B9DC4}" type="presOf" srcId="{C420CB39-1DB1-4931-BA00-AA4B70F4E6AC}" destId="{688DB440-0B43-4210-90D7-652F74019A48}" srcOrd="0" destOrd="0" presId="urn:microsoft.com/office/officeart/2005/8/layout/matrix2"/>
    <dgm:cxn modelId="{12CF4CB3-ED14-4156-A4E1-7363BBF2CC67}" type="presOf" srcId="{AA320536-060B-4C79-AFB3-EBC88C7F4C4B}" destId="{DB563446-D406-4E7A-841A-862D90A8F3F2}" srcOrd="0" destOrd="0" presId="urn:microsoft.com/office/officeart/2005/8/layout/matrix2"/>
    <dgm:cxn modelId="{44E1DF58-993C-4351-9FF3-84E72BE0C6E8}" type="presParOf" srcId="{688DB440-0B43-4210-90D7-652F74019A48}" destId="{8CD0A18A-9FD4-40F6-9A4F-F57A871DF54B}" srcOrd="0" destOrd="0" presId="urn:microsoft.com/office/officeart/2005/8/layout/matrix2"/>
    <dgm:cxn modelId="{C9251431-73F8-4FC0-81C8-021FD394DA6A}" type="presParOf" srcId="{688DB440-0B43-4210-90D7-652F74019A48}" destId="{45450D82-C4A1-4094-91E2-32D69B858DE5}" srcOrd="1" destOrd="0" presId="urn:microsoft.com/office/officeart/2005/8/layout/matrix2"/>
    <dgm:cxn modelId="{83961259-9DDB-4555-BC50-B1F615C0A632}" type="presParOf" srcId="{688DB440-0B43-4210-90D7-652F74019A48}" destId="{CD23945C-BE29-4D7C-A706-E93D5F8A88FE}" srcOrd="2" destOrd="0" presId="urn:microsoft.com/office/officeart/2005/8/layout/matrix2"/>
    <dgm:cxn modelId="{5A047307-39A9-4F9D-B612-48144F065241}" type="presParOf" srcId="{688DB440-0B43-4210-90D7-652F74019A48}" destId="{E212939B-6A91-4FD7-A763-F78391BC3315}" srcOrd="3" destOrd="0" presId="urn:microsoft.com/office/officeart/2005/8/layout/matrix2"/>
    <dgm:cxn modelId="{4EE1C64E-EF5E-46D1-990B-A6C7F262DE90}" type="presParOf" srcId="{688DB440-0B43-4210-90D7-652F74019A48}" destId="{DB563446-D406-4E7A-841A-862D90A8F3F2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312D34B-61A7-4B16-AE40-070C30F3105F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E43E551C-F22A-4DA6-8C87-DCF3F15A741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i="0" baseline="0"/>
            <a:t>Passive Aggressiveness:</a:t>
          </a:r>
          <a:r>
            <a:rPr lang="en-US" b="0" i="0" baseline="0"/>
            <a:t> Sarcasm, subtle digs, or withholding information.</a:t>
          </a:r>
          <a:endParaRPr lang="en-US"/>
        </a:p>
      </dgm:t>
    </dgm:pt>
    <dgm:pt modelId="{751C2B5E-D7C1-4D69-813A-BD1B7282CF9F}" type="parTrans" cxnId="{51DCB43E-F434-483F-B0A7-FA5931139572}">
      <dgm:prSet/>
      <dgm:spPr/>
      <dgm:t>
        <a:bodyPr/>
        <a:lstStyle/>
        <a:p>
          <a:endParaRPr lang="en-US"/>
        </a:p>
      </dgm:t>
    </dgm:pt>
    <dgm:pt modelId="{BD6B5475-4782-40EB-B234-7359B4320468}" type="sibTrans" cxnId="{51DCB43E-F434-483F-B0A7-FA5931139572}">
      <dgm:prSet/>
      <dgm:spPr/>
      <dgm:t>
        <a:bodyPr/>
        <a:lstStyle/>
        <a:p>
          <a:endParaRPr lang="en-US"/>
        </a:p>
      </dgm:t>
    </dgm:pt>
    <dgm:pt modelId="{5D727743-B99A-47C0-8B8D-8A2F147B95D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i="0" baseline="0" dirty="0">
              <a:solidFill>
                <a:schemeClr val="tx1"/>
              </a:solidFill>
            </a:rPr>
            <a:t>Tension:</a:t>
          </a:r>
          <a:r>
            <a:rPr lang="en-US" b="0" i="0" baseline="0" dirty="0">
              <a:solidFill>
                <a:schemeClr val="tx1"/>
              </a:solidFill>
            </a:rPr>
            <a:t> Uncomfortable silences, raised voices, or hostile body language.</a:t>
          </a:r>
          <a:endParaRPr lang="en-US" dirty="0">
            <a:solidFill>
              <a:schemeClr val="tx1"/>
            </a:solidFill>
          </a:endParaRPr>
        </a:p>
      </dgm:t>
    </dgm:pt>
    <dgm:pt modelId="{8458985A-1CB4-4BF7-AA12-0614A7FCC2F6}" type="parTrans" cxnId="{2239CEE0-061C-41F5-821E-6AB34BDB2381}">
      <dgm:prSet/>
      <dgm:spPr/>
      <dgm:t>
        <a:bodyPr/>
        <a:lstStyle/>
        <a:p>
          <a:endParaRPr lang="en-US"/>
        </a:p>
      </dgm:t>
    </dgm:pt>
    <dgm:pt modelId="{EE0F37A7-272D-4C80-A582-FA40DF9F3C1E}" type="sibTrans" cxnId="{2239CEE0-061C-41F5-821E-6AB34BDB2381}">
      <dgm:prSet/>
      <dgm:spPr/>
      <dgm:t>
        <a:bodyPr/>
        <a:lstStyle/>
        <a:p>
          <a:endParaRPr lang="en-US"/>
        </a:p>
      </dgm:t>
    </dgm:pt>
    <dgm:pt modelId="{FFC83A9A-9297-4DB2-AE41-C00F13C7CC2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i="0" baseline="0"/>
            <a:t>Decreased Productivity:</a:t>
          </a:r>
          <a:r>
            <a:rPr lang="en-US" b="0" i="0" baseline="0"/>
            <a:t> Lack of cooperation or decreased work output.</a:t>
          </a:r>
          <a:endParaRPr lang="en-US"/>
        </a:p>
      </dgm:t>
    </dgm:pt>
    <dgm:pt modelId="{F774ED61-8CF4-4D63-8884-7390D9D1012A}" type="parTrans" cxnId="{A11AAB34-23B8-480C-A0B5-4BA11DDC0A76}">
      <dgm:prSet/>
      <dgm:spPr/>
      <dgm:t>
        <a:bodyPr/>
        <a:lstStyle/>
        <a:p>
          <a:endParaRPr lang="en-US"/>
        </a:p>
      </dgm:t>
    </dgm:pt>
    <dgm:pt modelId="{36922995-18BB-4DC4-AE11-45015771B2A0}" type="sibTrans" cxnId="{A11AAB34-23B8-480C-A0B5-4BA11DDC0A76}">
      <dgm:prSet/>
      <dgm:spPr/>
      <dgm:t>
        <a:bodyPr/>
        <a:lstStyle/>
        <a:p>
          <a:endParaRPr lang="en-US"/>
        </a:p>
      </dgm:t>
    </dgm:pt>
    <dgm:pt modelId="{1FDFA0EF-46B2-48EC-B083-F1DE2D82E34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i="0" baseline="0"/>
            <a:t>Withdrawal:</a:t>
          </a:r>
          <a:r>
            <a:rPr lang="en-US" b="0" i="0" baseline="0"/>
            <a:t> People avoiding interaction or isolating themselves. </a:t>
          </a:r>
          <a:endParaRPr lang="en-US"/>
        </a:p>
      </dgm:t>
    </dgm:pt>
    <dgm:pt modelId="{649C7DE0-4349-4B28-9D3F-7B2419679056}" type="parTrans" cxnId="{5D858E87-E787-4D96-8B2F-C22A16F4788A}">
      <dgm:prSet/>
      <dgm:spPr/>
      <dgm:t>
        <a:bodyPr/>
        <a:lstStyle/>
        <a:p>
          <a:endParaRPr lang="en-US"/>
        </a:p>
      </dgm:t>
    </dgm:pt>
    <dgm:pt modelId="{37DD6A4E-61F6-4DB7-874A-17D7DD7959A1}" type="sibTrans" cxnId="{5D858E87-E787-4D96-8B2F-C22A16F4788A}">
      <dgm:prSet/>
      <dgm:spPr/>
      <dgm:t>
        <a:bodyPr/>
        <a:lstStyle/>
        <a:p>
          <a:endParaRPr lang="en-US"/>
        </a:p>
      </dgm:t>
    </dgm:pt>
    <dgm:pt modelId="{854113DF-5840-4B3E-AFBF-D1C24D11EE7A}" type="pres">
      <dgm:prSet presAssocID="{6312D34B-61A7-4B16-AE40-070C30F3105F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DA7008-14D6-44F0-A78E-3E648D98CC9E}" type="pres">
      <dgm:prSet presAssocID="{E43E551C-F22A-4DA6-8C87-DCF3F15A7415}" presName="compNode" presStyleCnt="0"/>
      <dgm:spPr/>
    </dgm:pt>
    <dgm:pt modelId="{D11A72A4-CE14-4B14-8795-C3E6A7AD7780}" type="pres">
      <dgm:prSet presAssocID="{E43E551C-F22A-4DA6-8C87-DCF3F15A7415}" presName="iconBgRect" presStyleLbl="bgShp" presStyleIdx="0" presStyleCnt="4"/>
      <dgm:spPr/>
    </dgm:pt>
    <dgm:pt modelId="{F6AC2A5B-9C0D-4ABA-96DF-E8915E2A9978}" type="pres">
      <dgm:prSet presAssocID="{E43E551C-F22A-4DA6-8C87-DCF3F15A741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7C3A5945-23BE-4ABE-83C2-33F9FD657D9E}" type="pres">
      <dgm:prSet presAssocID="{E43E551C-F22A-4DA6-8C87-DCF3F15A7415}" presName="spaceRect" presStyleCnt="0"/>
      <dgm:spPr/>
    </dgm:pt>
    <dgm:pt modelId="{436AD056-0B8D-483E-9B7F-B2E1F557D4A3}" type="pres">
      <dgm:prSet presAssocID="{E43E551C-F22A-4DA6-8C87-DCF3F15A7415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E7802486-CF1D-4333-91AF-F51602B2EA5A}" type="pres">
      <dgm:prSet presAssocID="{BD6B5475-4782-40EB-B234-7359B4320468}" presName="sibTrans" presStyleCnt="0"/>
      <dgm:spPr/>
    </dgm:pt>
    <dgm:pt modelId="{58E64D09-4792-4C47-9DFB-AC678A77AFBE}" type="pres">
      <dgm:prSet presAssocID="{5D727743-B99A-47C0-8B8D-8A2F147B95D1}" presName="compNode" presStyleCnt="0"/>
      <dgm:spPr/>
    </dgm:pt>
    <dgm:pt modelId="{063F2BCA-BE0E-47DE-BE89-9970B3EB025B}" type="pres">
      <dgm:prSet presAssocID="{5D727743-B99A-47C0-8B8D-8A2F147B95D1}" presName="iconBgRect" presStyleLbl="bgShp" presStyleIdx="1" presStyleCnt="4"/>
      <dgm:spPr/>
    </dgm:pt>
    <dgm:pt modelId="{7EBAECBD-153A-4812-B66C-748F78860F78}" type="pres">
      <dgm:prSet presAssocID="{5D727743-B99A-47C0-8B8D-8A2F147B95D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Exclamation Mark"/>
        </a:ext>
      </dgm:extLst>
    </dgm:pt>
    <dgm:pt modelId="{FDD9FBF4-6302-43EA-8DC7-431B067578A3}" type="pres">
      <dgm:prSet presAssocID="{5D727743-B99A-47C0-8B8D-8A2F147B95D1}" presName="spaceRect" presStyleCnt="0"/>
      <dgm:spPr/>
    </dgm:pt>
    <dgm:pt modelId="{709A6960-4972-4876-919E-1D68723F780F}" type="pres">
      <dgm:prSet presAssocID="{5D727743-B99A-47C0-8B8D-8A2F147B95D1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27EDE8D6-0D5D-4ACA-9EB3-E5711214E381}" type="pres">
      <dgm:prSet presAssocID="{EE0F37A7-272D-4C80-A582-FA40DF9F3C1E}" presName="sibTrans" presStyleCnt="0"/>
      <dgm:spPr/>
    </dgm:pt>
    <dgm:pt modelId="{ABD33A0F-8FFA-470B-B688-9791D74818CE}" type="pres">
      <dgm:prSet presAssocID="{FFC83A9A-9297-4DB2-AE41-C00F13C7CC2B}" presName="compNode" presStyleCnt="0"/>
      <dgm:spPr/>
    </dgm:pt>
    <dgm:pt modelId="{2A87E297-E931-44BE-9E18-7C2428FE19F6}" type="pres">
      <dgm:prSet presAssocID="{FFC83A9A-9297-4DB2-AE41-C00F13C7CC2B}" presName="iconBgRect" presStyleLbl="bgShp" presStyleIdx="2" presStyleCnt="4"/>
      <dgm:spPr/>
    </dgm:pt>
    <dgm:pt modelId="{CA53755F-73A7-423A-997F-2F3DD57C4F1F}" type="pres">
      <dgm:prSet presAssocID="{FFC83A9A-9297-4DB2-AE41-C00F13C7CC2B}" presName="iconRect" presStyleLbl="node1" presStyleIdx="2" presStyleCnt="4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r Graph with Downward Trend"/>
        </a:ext>
      </dgm:extLst>
    </dgm:pt>
    <dgm:pt modelId="{267D8E3B-7E78-44F6-983A-C0C2EEB4BFDC}" type="pres">
      <dgm:prSet presAssocID="{FFC83A9A-9297-4DB2-AE41-C00F13C7CC2B}" presName="spaceRect" presStyleCnt="0"/>
      <dgm:spPr/>
    </dgm:pt>
    <dgm:pt modelId="{F96A7352-FAD7-4B11-AF6D-35E94C682AD4}" type="pres">
      <dgm:prSet presAssocID="{FFC83A9A-9297-4DB2-AE41-C00F13C7CC2B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3F07056C-4059-403D-90D1-6C4B766442EF}" type="pres">
      <dgm:prSet presAssocID="{36922995-18BB-4DC4-AE11-45015771B2A0}" presName="sibTrans" presStyleCnt="0"/>
      <dgm:spPr/>
    </dgm:pt>
    <dgm:pt modelId="{C9FB8568-EF78-4EC5-A4A8-FF01888B3762}" type="pres">
      <dgm:prSet presAssocID="{1FDFA0EF-46B2-48EC-B083-F1DE2D82E34B}" presName="compNode" presStyleCnt="0"/>
      <dgm:spPr/>
    </dgm:pt>
    <dgm:pt modelId="{BC621375-45CF-4B00-B2E9-F444AE73795E}" type="pres">
      <dgm:prSet presAssocID="{1FDFA0EF-46B2-48EC-B083-F1DE2D82E34B}" presName="iconBgRect" presStyleLbl="bgShp" presStyleIdx="3" presStyleCnt="4"/>
      <dgm:spPr/>
    </dgm:pt>
    <dgm:pt modelId="{BE2FFB1E-3EFF-4F62-A2A6-7AF18400C8A8}" type="pres">
      <dgm:prSet presAssocID="{1FDFA0EF-46B2-48EC-B083-F1DE2D82E34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ottle"/>
        </a:ext>
      </dgm:extLst>
    </dgm:pt>
    <dgm:pt modelId="{95F0930A-7B2E-456C-ABB2-169C4056FBA8}" type="pres">
      <dgm:prSet presAssocID="{1FDFA0EF-46B2-48EC-B083-F1DE2D82E34B}" presName="spaceRect" presStyleCnt="0"/>
      <dgm:spPr/>
    </dgm:pt>
    <dgm:pt modelId="{F23513A9-5185-4710-89DC-8416936EDEA4}" type="pres">
      <dgm:prSet presAssocID="{1FDFA0EF-46B2-48EC-B083-F1DE2D82E34B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385998-6866-4981-AD02-DE8317331E0B}" type="presOf" srcId="{1FDFA0EF-46B2-48EC-B083-F1DE2D82E34B}" destId="{F23513A9-5185-4710-89DC-8416936EDEA4}" srcOrd="0" destOrd="0" presId="urn:microsoft.com/office/officeart/2018/5/layout/IconCircleLabelList"/>
    <dgm:cxn modelId="{A9AA210E-F44C-43C9-87CA-A209B87006EC}" type="presOf" srcId="{6312D34B-61A7-4B16-AE40-070C30F3105F}" destId="{854113DF-5840-4B3E-AFBF-D1C24D11EE7A}" srcOrd="0" destOrd="0" presId="urn:microsoft.com/office/officeart/2018/5/layout/IconCircleLabelList"/>
    <dgm:cxn modelId="{05786F08-4556-4372-AF9D-3C9FE914ACE7}" type="presOf" srcId="{5D727743-B99A-47C0-8B8D-8A2F147B95D1}" destId="{709A6960-4972-4876-919E-1D68723F780F}" srcOrd="0" destOrd="0" presId="urn:microsoft.com/office/officeart/2018/5/layout/IconCircleLabelList"/>
    <dgm:cxn modelId="{51DCB43E-F434-483F-B0A7-FA5931139572}" srcId="{6312D34B-61A7-4B16-AE40-070C30F3105F}" destId="{E43E551C-F22A-4DA6-8C87-DCF3F15A7415}" srcOrd="0" destOrd="0" parTransId="{751C2B5E-D7C1-4D69-813A-BD1B7282CF9F}" sibTransId="{BD6B5475-4782-40EB-B234-7359B4320468}"/>
    <dgm:cxn modelId="{20436906-FF0B-460D-A74C-5E849C078BBD}" type="presOf" srcId="{FFC83A9A-9297-4DB2-AE41-C00F13C7CC2B}" destId="{F96A7352-FAD7-4B11-AF6D-35E94C682AD4}" srcOrd="0" destOrd="0" presId="urn:microsoft.com/office/officeart/2018/5/layout/IconCircleLabelList"/>
    <dgm:cxn modelId="{2239CEE0-061C-41F5-821E-6AB34BDB2381}" srcId="{6312D34B-61A7-4B16-AE40-070C30F3105F}" destId="{5D727743-B99A-47C0-8B8D-8A2F147B95D1}" srcOrd="1" destOrd="0" parTransId="{8458985A-1CB4-4BF7-AA12-0614A7FCC2F6}" sibTransId="{EE0F37A7-272D-4C80-A582-FA40DF9F3C1E}"/>
    <dgm:cxn modelId="{5D858E87-E787-4D96-8B2F-C22A16F4788A}" srcId="{6312D34B-61A7-4B16-AE40-070C30F3105F}" destId="{1FDFA0EF-46B2-48EC-B083-F1DE2D82E34B}" srcOrd="3" destOrd="0" parTransId="{649C7DE0-4349-4B28-9D3F-7B2419679056}" sibTransId="{37DD6A4E-61F6-4DB7-874A-17D7DD7959A1}"/>
    <dgm:cxn modelId="{A11AAB34-23B8-480C-A0B5-4BA11DDC0A76}" srcId="{6312D34B-61A7-4B16-AE40-070C30F3105F}" destId="{FFC83A9A-9297-4DB2-AE41-C00F13C7CC2B}" srcOrd="2" destOrd="0" parTransId="{F774ED61-8CF4-4D63-8884-7390D9D1012A}" sibTransId="{36922995-18BB-4DC4-AE11-45015771B2A0}"/>
    <dgm:cxn modelId="{F36190F3-6111-4594-A523-435075D7DCE5}" type="presOf" srcId="{E43E551C-F22A-4DA6-8C87-DCF3F15A7415}" destId="{436AD056-0B8D-483E-9B7F-B2E1F557D4A3}" srcOrd="0" destOrd="0" presId="urn:microsoft.com/office/officeart/2018/5/layout/IconCircleLabelList"/>
    <dgm:cxn modelId="{318BF848-CFA0-49B9-9979-15352CED4E14}" type="presParOf" srcId="{854113DF-5840-4B3E-AFBF-D1C24D11EE7A}" destId="{8BDA7008-14D6-44F0-A78E-3E648D98CC9E}" srcOrd="0" destOrd="0" presId="urn:microsoft.com/office/officeart/2018/5/layout/IconCircleLabelList"/>
    <dgm:cxn modelId="{1BF44D69-762D-49A9-8BAC-3F114C6AE73F}" type="presParOf" srcId="{8BDA7008-14D6-44F0-A78E-3E648D98CC9E}" destId="{D11A72A4-CE14-4B14-8795-C3E6A7AD7780}" srcOrd="0" destOrd="0" presId="urn:microsoft.com/office/officeart/2018/5/layout/IconCircleLabelList"/>
    <dgm:cxn modelId="{29892260-3FA8-4D83-A785-121E9054E346}" type="presParOf" srcId="{8BDA7008-14D6-44F0-A78E-3E648D98CC9E}" destId="{F6AC2A5B-9C0D-4ABA-96DF-E8915E2A9978}" srcOrd="1" destOrd="0" presId="urn:microsoft.com/office/officeart/2018/5/layout/IconCircleLabelList"/>
    <dgm:cxn modelId="{D5EE7C89-4C9C-433D-8FEB-5A1712AF3F97}" type="presParOf" srcId="{8BDA7008-14D6-44F0-A78E-3E648D98CC9E}" destId="{7C3A5945-23BE-4ABE-83C2-33F9FD657D9E}" srcOrd="2" destOrd="0" presId="urn:microsoft.com/office/officeart/2018/5/layout/IconCircleLabelList"/>
    <dgm:cxn modelId="{7563ACC7-0815-47CF-9A86-4D3C220A41F7}" type="presParOf" srcId="{8BDA7008-14D6-44F0-A78E-3E648D98CC9E}" destId="{436AD056-0B8D-483E-9B7F-B2E1F557D4A3}" srcOrd="3" destOrd="0" presId="urn:microsoft.com/office/officeart/2018/5/layout/IconCircleLabelList"/>
    <dgm:cxn modelId="{C194C3EF-24B8-4B9C-8DDE-110E979E8F54}" type="presParOf" srcId="{854113DF-5840-4B3E-AFBF-D1C24D11EE7A}" destId="{E7802486-CF1D-4333-91AF-F51602B2EA5A}" srcOrd="1" destOrd="0" presId="urn:microsoft.com/office/officeart/2018/5/layout/IconCircleLabelList"/>
    <dgm:cxn modelId="{6DEB81F6-1D35-40B0-A043-159917AA2528}" type="presParOf" srcId="{854113DF-5840-4B3E-AFBF-D1C24D11EE7A}" destId="{58E64D09-4792-4C47-9DFB-AC678A77AFBE}" srcOrd="2" destOrd="0" presId="urn:microsoft.com/office/officeart/2018/5/layout/IconCircleLabelList"/>
    <dgm:cxn modelId="{BC3A0EED-C218-4991-865C-F529E0E5AB4C}" type="presParOf" srcId="{58E64D09-4792-4C47-9DFB-AC678A77AFBE}" destId="{063F2BCA-BE0E-47DE-BE89-9970B3EB025B}" srcOrd="0" destOrd="0" presId="urn:microsoft.com/office/officeart/2018/5/layout/IconCircleLabelList"/>
    <dgm:cxn modelId="{D06EE35C-4E1B-469F-ABCD-3C702C73AAFE}" type="presParOf" srcId="{58E64D09-4792-4C47-9DFB-AC678A77AFBE}" destId="{7EBAECBD-153A-4812-B66C-748F78860F78}" srcOrd="1" destOrd="0" presId="urn:microsoft.com/office/officeart/2018/5/layout/IconCircleLabelList"/>
    <dgm:cxn modelId="{51286D44-F41F-4069-8E69-21F349093C78}" type="presParOf" srcId="{58E64D09-4792-4C47-9DFB-AC678A77AFBE}" destId="{FDD9FBF4-6302-43EA-8DC7-431B067578A3}" srcOrd="2" destOrd="0" presId="urn:microsoft.com/office/officeart/2018/5/layout/IconCircleLabelList"/>
    <dgm:cxn modelId="{650049AC-BC35-4B71-805A-42DB18A975C8}" type="presParOf" srcId="{58E64D09-4792-4C47-9DFB-AC678A77AFBE}" destId="{709A6960-4972-4876-919E-1D68723F780F}" srcOrd="3" destOrd="0" presId="urn:microsoft.com/office/officeart/2018/5/layout/IconCircleLabelList"/>
    <dgm:cxn modelId="{2A855C0C-74F1-49E4-8A96-26AC1E9B01B7}" type="presParOf" srcId="{854113DF-5840-4B3E-AFBF-D1C24D11EE7A}" destId="{27EDE8D6-0D5D-4ACA-9EB3-E5711214E381}" srcOrd="3" destOrd="0" presId="urn:microsoft.com/office/officeart/2018/5/layout/IconCircleLabelList"/>
    <dgm:cxn modelId="{54CB1D64-5A1A-4FDE-8519-DB206D21D5FD}" type="presParOf" srcId="{854113DF-5840-4B3E-AFBF-D1C24D11EE7A}" destId="{ABD33A0F-8FFA-470B-B688-9791D74818CE}" srcOrd="4" destOrd="0" presId="urn:microsoft.com/office/officeart/2018/5/layout/IconCircleLabelList"/>
    <dgm:cxn modelId="{E4722F35-3CC8-403E-9B16-5601924B510B}" type="presParOf" srcId="{ABD33A0F-8FFA-470B-B688-9791D74818CE}" destId="{2A87E297-E931-44BE-9E18-7C2428FE19F6}" srcOrd="0" destOrd="0" presId="urn:microsoft.com/office/officeart/2018/5/layout/IconCircleLabelList"/>
    <dgm:cxn modelId="{3E77810F-94E7-4955-9621-9B3A5D1E620C}" type="presParOf" srcId="{ABD33A0F-8FFA-470B-B688-9791D74818CE}" destId="{CA53755F-73A7-423A-997F-2F3DD57C4F1F}" srcOrd="1" destOrd="0" presId="urn:microsoft.com/office/officeart/2018/5/layout/IconCircleLabelList"/>
    <dgm:cxn modelId="{DDA1681C-E932-4680-8ECE-8CA7A01F945E}" type="presParOf" srcId="{ABD33A0F-8FFA-470B-B688-9791D74818CE}" destId="{267D8E3B-7E78-44F6-983A-C0C2EEB4BFDC}" srcOrd="2" destOrd="0" presId="urn:microsoft.com/office/officeart/2018/5/layout/IconCircleLabelList"/>
    <dgm:cxn modelId="{5C954C2F-F66D-4CF2-A9E3-237F92EE8388}" type="presParOf" srcId="{ABD33A0F-8FFA-470B-B688-9791D74818CE}" destId="{F96A7352-FAD7-4B11-AF6D-35E94C682AD4}" srcOrd="3" destOrd="0" presId="urn:microsoft.com/office/officeart/2018/5/layout/IconCircleLabelList"/>
    <dgm:cxn modelId="{41790185-D8EA-4573-AA0E-09807E23F494}" type="presParOf" srcId="{854113DF-5840-4B3E-AFBF-D1C24D11EE7A}" destId="{3F07056C-4059-403D-90D1-6C4B766442EF}" srcOrd="5" destOrd="0" presId="urn:microsoft.com/office/officeart/2018/5/layout/IconCircleLabelList"/>
    <dgm:cxn modelId="{33DB441E-CAD5-4DD0-B1A8-A456AE031A12}" type="presParOf" srcId="{854113DF-5840-4B3E-AFBF-D1C24D11EE7A}" destId="{C9FB8568-EF78-4EC5-A4A8-FF01888B3762}" srcOrd="6" destOrd="0" presId="urn:microsoft.com/office/officeart/2018/5/layout/IconCircleLabelList"/>
    <dgm:cxn modelId="{BC02C44C-F063-4256-B134-80CBD1AD25F6}" type="presParOf" srcId="{C9FB8568-EF78-4EC5-A4A8-FF01888B3762}" destId="{BC621375-45CF-4B00-B2E9-F444AE73795E}" srcOrd="0" destOrd="0" presId="urn:microsoft.com/office/officeart/2018/5/layout/IconCircleLabelList"/>
    <dgm:cxn modelId="{9C9359BE-6697-40CE-A6B3-65133A704574}" type="presParOf" srcId="{C9FB8568-EF78-4EC5-A4A8-FF01888B3762}" destId="{BE2FFB1E-3EFF-4F62-A2A6-7AF18400C8A8}" srcOrd="1" destOrd="0" presId="urn:microsoft.com/office/officeart/2018/5/layout/IconCircleLabelList"/>
    <dgm:cxn modelId="{D0B8A086-B3CD-4415-920A-E6240BD301F4}" type="presParOf" srcId="{C9FB8568-EF78-4EC5-A4A8-FF01888B3762}" destId="{95F0930A-7B2E-456C-ABB2-169C4056FBA8}" srcOrd="2" destOrd="0" presId="urn:microsoft.com/office/officeart/2018/5/layout/IconCircleLabelList"/>
    <dgm:cxn modelId="{5AF09C47-6F63-4322-8EDE-F0D041855D96}" type="presParOf" srcId="{C9FB8568-EF78-4EC5-A4A8-FF01888B3762}" destId="{F23513A9-5185-4710-89DC-8416936EDEA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6F1ECE6F-892E-4663-8A63-1C4160348BC9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D6B0988-F9DD-4AC8-8BB0-779273F1A2C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Open Communication:</a:t>
          </a:r>
          <a:r>
            <a:rPr lang="en-US" b="0" i="0" baseline="0"/>
            <a:t> Talk to the other person directly and respectfully.</a:t>
          </a:r>
          <a:endParaRPr lang="en-US"/>
        </a:p>
      </dgm:t>
    </dgm:pt>
    <dgm:pt modelId="{6F813B5C-A00E-42AE-B0E7-6DAE3AB862EA}" type="parTrans" cxnId="{B363D669-6033-4290-9174-74B1CF0A96EF}">
      <dgm:prSet/>
      <dgm:spPr/>
      <dgm:t>
        <a:bodyPr/>
        <a:lstStyle/>
        <a:p>
          <a:endParaRPr lang="en-US"/>
        </a:p>
      </dgm:t>
    </dgm:pt>
    <dgm:pt modelId="{A6C360D7-E5F1-4644-B25E-03450E5E945C}" type="sibTrans" cxnId="{B363D669-6033-4290-9174-74B1CF0A96EF}">
      <dgm:prSet/>
      <dgm:spPr/>
      <dgm:t>
        <a:bodyPr/>
        <a:lstStyle/>
        <a:p>
          <a:endParaRPr lang="en-US"/>
        </a:p>
      </dgm:t>
    </dgm:pt>
    <dgm:pt modelId="{97B21E1C-F533-4190-9FC3-08E2BF3919A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 dirty="0"/>
            <a:t>Active Listening:</a:t>
          </a:r>
          <a:r>
            <a:rPr lang="en-US" b="0" i="0" baseline="0" dirty="0"/>
            <a:t> Truly hear what the other person has to say without interrupting or getting defensive.</a:t>
          </a:r>
          <a:endParaRPr lang="en-US" dirty="0"/>
        </a:p>
      </dgm:t>
    </dgm:pt>
    <dgm:pt modelId="{1577F934-CB99-496C-A57E-519B72775300}" type="parTrans" cxnId="{D42CE09A-1D86-4BD2-88C9-B30EA0E1EECB}">
      <dgm:prSet/>
      <dgm:spPr/>
      <dgm:t>
        <a:bodyPr/>
        <a:lstStyle/>
        <a:p>
          <a:endParaRPr lang="en-US"/>
        </a:p>
      </dgm:t>
    </dgm:pt>
    <dgm:pt modelId="{5103073B-30C6-4487-8C5B-CDF7F7047FCE}" type="sibTrans" cxnId="{D42CE09A-1D86-4BD2-88C9-B30EA0E1EECB}">
      <dgm:prSet/>
      <dgm:spPr/>
      <dgm:t>
        <a:bodyPr/>
        <a:lstStyle/>
        <a:p>
          <a:endParaRPr lang="en-US"/>
        </a:p>
      </dgm:t>
    </dgm:pt>
    <dgm:pt modelId="{C6A12FEB-8281-4CAB-959E-752FB86EC43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Focus on the Issue, Not the Person:</a:t>
          </a:r>
          <a:r>
            <a:rPr lang="en-US" b="0" i="0" baseline="0"/>
            <a:t> Avoid personal attacks and focus on the specific problem.</a:t>
          </a:r>
          <a:endParaRPr lang="en-US"/>
        </a:p>
      </dgm:t>
    </dgm:pt>
    <dgm:pt modelId="{82E98267-5EA8-4D39-988E-C4107C43F326}" type="parTrans" cxnId="{D9033C17-5C59-4564-B576-4660AEBF8428}">
      <dgm:prSet/>
      <dgm:spPr/>
      <dgm:t>
        <a:bodyPr/>
        <a:lstStyle/>
        <a:p>
          <a:endParaRPr lang="en-US"/>
        </a:p>
      </dgm:t>
    </dgm:pt>
    <dgm:pt modelId="{8C8C9840-2DE3-4C85-9D09-7C1285051398}" type="sibTrans" cxnId="{D9033C17-5C59-4564-B576-4660AEBF8428}">
      <dgm:prSet/>
      <dgm:spPr/>
      <dgm:t>
        <a:bodyPr/>
        <a:lstStyle/>
        <a:p>
          <a:endParaRPr lang="en-US"/>
        </a:p>
      </dgm:t>
    </dgm:pt>
    <dgm:pt modelId="{92AD78A6-E8B0-483C-B438-E2BF00FD53B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Identify Common Ground:</a:t>
          </a:r>
          <a:r>
            <a:rPr lang="en-US" b="0" i="0" baseline="0"/>
            <a:t> Look for areas of agreement and shared interests.</a:t>
          </a:r>
          <a:endParaRPr lang="en-US"/>
        </a:p>
      </dgm:t>
    </dgm:pt>
    <dgm:pt modelId="{05C6D006-B1E1-4F80-8DA1-15A815288F67}" type="parTrans" cxnId="{04E15162-660B-446D-B079-291883B255F4}">
      <dgm:prSet/>
      <dgm:spPr/>
      <dgm:t>
        <a:bodyPr/>
        <a:lstStyle/>
        <a:p>
          <a:endParaRPr lang="en-US"/>
        </a:p>
      </dgm:t>
    </dgm:pt>
    <dgm:pt modelId="{C127801E-B77F-4914-B934-682F4E4DAB3A}" type="sibTrans" cxnId="{04E15162-660B-446D-B079-291883B255F4}">
      <dgm:prSet/>
      <dgm:spPr/>
      <dgm:t>
        <a:bodyPr/>
        <a:lstStyle/>
        <a:p>
          <a:endParaRPr lang="en-US"/>
        </a:p>
      </dgm:t>
    </dgm:pt>
    <dgm:pt modelId="{E1D043A3-E10F-42A7-B018-AA0D4CD047B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Compromise:</a:t>
          </a:r>
          <a:r>
            <a:rPr lang="en-US" b="0" i="0" baseline="0"/>
            <a:t> Be willing to give a little to find a solution that works for everyone. </a:t>
          </a:r>
          <a:endParaRPr lang="en-US"/>
        </a:p>
      </dgm:t>
    </dgm:pt>
    <dgm:pt modelId="{638DFE34-9A6A-43A4-86E0-86F5AB2A3437}" type="parTrans" cxnId="{1704A1E5-434F-44D4-BEF5-87A60EA2813A}">
      <dgm:prSet/>
      <dgm:spPr/>
      <dgm:t>
        <a:bodyPr/>
        <a:lstStyle/>
        <a:p>
          <a:endParaRPr lang="en-US"/>
        </a:p>
      </dgm:t>
    </dgm:pt>
    <dgm:pt modelId="{8AC4B90C-0C50-4576-9E66-CAB666376679}" type="sibTrans" cxnId="{1704A1E5-434F-44D4-BEF5-87A60EA2813A}">
      <dgm:prSet/>
      <dgm:spPr/>
      <dgm:t>
        <a:bodyPr/>
        <a:lstStyle/>
        <a:p>
          <a:endParaRPr lang="en-US"/>
        </a:p>
      </dgm:t>
    </dgm:pt>
    <dgm:pt modelId="{19A25492-5CB6-4A00-91E6-9F1A9606FD75}" type="pres">
      <dgm:prSet presAssocID="{6F1ECE6F-892E-4663-8A63-1C4160348B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362C18C-EE86-4BA1-9DD7-B7B4A60BBE31}" type="pres">
      <dgm:prSet presAssocID="{6D6B0988-F9DD-4AC8-8BB0-779273F1A2C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1A4DFB-0968-4657-9F0A-C299AE8B2205}" type="pres">
      <dgm:prSet presAssocID="{A6C360D7-E5F1-4644-B25E-03450E5E945C}" presName="sibTrans" presStyleLbl="sibTrans1D1" presStyleIdx="0" presStyleCnt="4"/>
      <dgm:spPr/>
      <dgm:t>
        <a:bodyPr/>
        <a:lstStyle/>
        <a:p>
          <a:endParaRPr lang="en-US"/>
        </a:p>
      </dgm:t>
    </dgm:pt>
    <dgm:pt modelId="{9F04DA11-62A0-45C7-B60F-9D2B2F3A1028}" type="pres">
      <dgm:prSet presAssocID="{A6C360D7-E5F1-4644-B25E-03450E5E945C}" presName="connectorText" presStyleLbl="sibTrans1D1" presStyleIdx="0" presStyleCnt="4"/>
      <dgm:spPr/>
      <dgm:t>
        <a:bodyPr/>
        <a:lstStyle/>
        <a:p>
          <a:endParaRPr lang="en-US"/>
        </a:p>
      </dgm:t>
    </dgm:pt>
    <dgm:pt modelId="{734101C2-B7B5-460B-96FD-51B225997708}" type="pres">
      <dgm:prSet presAssocID="{97B21E1C-F533-4190-9FC3-08E2BF3919A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F330C1-E990-4AA5-890F-9CE7C531A460}" type="pres">
      <dgm:prSet presAssocID="{5103073B-30C6-4487-8C5B-CDF7F7047FCE}" presName="sibTrans" presStyleLbl="sibTrans1D1" presStyleIdx="1" presStyleCnt="4"/>
      <dgm:spPr/>
      <dgm:t>
        <a:bodyPr/>
        <a:lstStyle/>
        <a:p>
          <a:endParaRPr lang="en-US"/>
        </a:p>
      </dgm:t>
    </dgm:pt>
    <dgm:pt modelId="{D116113A-F840-455B-9237-E353D0E85E20}" type="pres">
      <dgm:prSet presAssocID="{5103073B-30C6-4487-8C5B-CDF7F7047FCE}" presName="connectorText" presStyleLbl="sibTrans1D1" presStyleIdx="1" presStyleCnt="4"/>
      <dgm:spPr/>
      <dgm:t>
        <a:bodyPr/>
        <a:lstStyle/>
        <a:p>
          <a:endParaRPr lang="en-US"/>
        </a:p>
      </dgm:t>
    </dgm:pt>
    <dgm:pt modelId="{60DC5ACD-248B-46B5-8D32-D373DF635E6B}" type="pres">
      <dgm:prSet presAssocID="{C6A12FEB-8281-4CAB-959E-752FB86EC43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0F033B-3EE3-49B6-969D-616F739DE231}" type="pres">
      <dgm:prSet presAssocID="{8C8C9840-2DE3-4C85-9D09-7C1285051398}" presName="sibTrans" presStyleLbl="sibTrans1D1" presStyleIdx="2" presStyleCnt="4"/>
      <dgm:spPr/>
      <dgm:t>
        <a:bodyPr/>
        <a:lstStyle/>
        <a:p>
          <a:endParaRPr lang="en-US"/>
        </a:p>
      </dgm:t>
    </dgm:pt>
    <dgm:pt modelId="{B963A517-DA27-4DC1-A3BC-AC4DA07594DA}" type="pres">
      <dgm:prSet presAssocID="{8C8C9840-2DE3-4C85-9D09-7C1285051398}" presName="connectorText" presStyleLbl="sibTrans1D1" presStyleIdx="2" presStyleCnt="4"/>
      <dgm:spPr/>
      <dgm:t>
        <a:bodyPr/>
        <a:lstStyle/>
        <a:p>
          <a:endParaRPr lang="en-US"/>
        </a:p>
      </dgm:t>
    </dgm:pt>
    <dgm:pt modelId="{C2C0A91D-E1C2-4254-BFEF-DED0ADBDF27D}" type="pres">
      <dgm:prSet presAssocID="{92AD78A6-E8B0-483C-B438-E2BF00FD53B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DCF0FF-856B-437F-BF68-535D77FC6EAE}" type="pres">
      <dgm:prSet presAssocID="{C127801E-B77F-4914-B934-682F4E4DAB3A}" presName="sibTrans" presStyleLbl="sibTrans1D1" presStyleIdx="3" presStyleCnt="4"/>
      <dgm:spPr/>
      <dgm:t>
        <a:bodyPr/>
        <a:lstStyle/>
        <a:p>
          <a:endParaRPr lang="en-US"/>
        </a:p>
      </dgm:t>
    </dgm:pt>
    <dgm:pt modelId="{B90CDCBC-69DE-4B31-9FC0-E66391D48B5B}" type="pres">
      <dgm:prSet presAssocID="{C127801E-B77F-4914-B934-682F4E4DAB3A}" presName="connectorText" presStyleLbl="sibTrans1D1" presStyleIdx="3" presStyleCnt="4"/>
      <dgm:spPr/>
      <dgm:t>
        <a:bodyPr/>
        <a:lstStyle/>
        <a:p>
          <a:endParaRPr lang="en-US"/>
        </a:p>
      </dgm:t>
    </dgm:pt>
    <dgm:pt modelId="{3BCC2FEF-7DFD-46A6-8311-2A67C122DE86}" type="pres">
      <dgm:prSet presAssocID="{E1D043A3-E10F-42A7-B018-AA0D4CD047B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C21F7E-558F-4809-B6FD-ADA70BAAE954}" type="presOf" srcId="{8C8C9840-2DE3-4C85-9D09-7C1285051398}" destId="{B963A517-DA27-4DC1-A3BC-AC4DA07594DA}" srcOrd="1" destOrd="0" presId="urn:microsoft.com/office/officeart/2016/7/layout/RepeatingBendingProcessNew"/>
    <dgm:cxn modelId="{83E87084-E93C-4807-8ECC-2A21F2407780}" type="presOf" srcId="{97B21E1C-F533-4190-9FC3-08E2BF3919A5}" destId="{734101C2-B7B5-460B-96FD-51B225997708}" srcOrd="0" destOrd="0" presId="urn:microsoft.com/office/officeart/2016/7/layout/RepeatingBendingProcessNew"/>
    <dgm:cxn modelId="{5143E217-5810-44AB-8262-E8C4CD10D28A}" type="presOf" srcId="{5103073B-30C6-4487-8C5B-CDF7F7047FCE}" destId="{D116113A-F840-455B-9237-E353D0E85E20}" srcOrd="1" destOrd="0" presId="urn:microsoft.com/office/officeart/2016/7/layout/RepeatingBendingProcessNew"/>
    <dgm:cxn modelId="{885DACD0-C7F4-4BE6-BD45-EB2D8073DCEE}" type="presOf" srcId="{5103073B-30C6-4487-8C5B-CDF7F7047FCE}" destId="{EFF330C1-E990-4AA5-890F-9CE7C531A460}" srcOrd="0" destOrd="0" presId="urn:microsoft.com/office/officeart/2016/7/layout/RepeatingBendingProcessNew"/>
    <dgm:cxn modelId="{B55F152B-2E33-4669-958F-1FADA02DF9B0}" type="presOf" srcId="{C6A12FEB-8281-4CAB-959E-752FB86EC43D}" destId="{60DC5ACD-248B-46B5-8D32-D373DF635E6B}" srcOrd="0" destOrd="0" presId="urn:microsoft.com/office/officeart/2016/7/layout/RepeatingBendingProcessNew"/>
    <dgm:cxn modelId="{B363D669-6033-4290-9174-74B1CF0A96EF}" srcId="{6F1ECE6F-892E-4663-8A63-1C4160348BC9}" destId="{6D6B0988-F9DD-4AC8-8BB0-779273F1A2CB}" srcOrd="0" destOrd="0" parTransId="{6F813B5C-A00E-42AE-B0E7-6DAE3AB862EA}" sibTransId="{A6C360D7-E5F1-4644-B25E-03450E5E945C}"/>
    <dgm:cxn modelId="{373088C2-E0B5-4642-B3A1-08888669B56E}" type="presOf" srcId="{E1D043A3-E10F-42A7-B018-AA0D4CD047B5}" destId="{3BCC2FEF-7DFD-46A6-8311-2A67C122DE86}" srcOrd="0" destOrd="0" presId="urn:microsoft.com/office/officeart/2016/7/layout/RepeatingBendingProcessNew"/>
    <dgm:cxn modelId="{98D269B0-0A8C-4768-B729-A8450AAF8D99}" type="presOf" srcId="{8C8C9840-2DE3-4C85-9D09-7C1285051398}" destId="{FD0F033B-3EE3-49B6-969D-616F739DE231}" srcOrd="0" destOrd="0" presId="urn:microsoft.com/office/officeart/2016/7/layout/RepeatingBendingProcessNew"/>
    <dgm:cxn modelId="{B5355D1D-09CB-4CB5-B0DA-597F2A7F616D}" type="presOf" srcId="{6D6B0988-F9DD-4AC8-8BB0-779273F1A2CB}" destId="{7362C18C-EE86-4BA1-9DD7-B7B4A60BBE31}" srcOrd="0" destOrd="0" presId="urn:microsoft.com/office/officeart/2016/7/layout/RepeatingBendingProcessNew"/>
    <dgm:cxn modelId="{A2986F4E-8123-4728-9FE2-B3DC0589B79B}" type="presOf" srcId="{A6C360D7-E5F1-4644-B25E-03450E5E945C}" destId="{9F04DA11-62A0-45C7-B60F-9D2B2F3A1028}" srcOrd="1" destOrd="0" presId="urn:microsoft.com/office/officeart/2016/7/layout/RepeatingBendingProcessNew"/>
    <dgm:cxn modelId="{D9033C17-5C59-4564-B576-4660AEBF8428}" srcId="{6F1ECE6F-892E-4663-8A63-1C4160348BC9}" destId="{C6A12FEB-8281-4CAB-959E-752FB86EC43D}" srcOrd="2" destOrd="0" parTransId="{82E98267-5EA8-4D39-988E-C4107C43F326}" sibTransId="{8C8C9840-2DE3-4C85-9D09-7C1285051398}"/>
    <dgm:cxn modelId="{04E15162-660B-446D-B079-291883B255F4}" srcId="{6F1ECE6F-892E-4663-8A63-1C4160348BC9}" destId="{92AD78A6-E8B0-483C-B438-E2BF00FD53B1}" srcOrd="3" destOrd="0" parTransId="{05C6D006-B1E1-4F80-8DA1-15A815288F67}" sibTransId="{C127801E-B77F-4914-B934-682F4E4DAB3A}"/>
    <dgm:cxn modelId="{1DFE6E45-0120-4BEC-B640-8C637C045DB4}" type="presOf" srcId="{6F1ECE6F-892E-4663-8A63-1C4160348BC9}" destId="{19A25492-5CB6-4A00-91E6-9F1A9606FD75}" srcOrd="0" destOrd="0" presId="urn:microsoft.com/office/officeart/2016/7/layout/RepeatingBendingProcessNew"/>
    <dgm:cxn modelId="{F84C3BEF-96D0-4F8E-95C0-9A787B9403BF}" type="presOf" srcId="{C127801E-B77F-4914-B934-682F4E4DAB3A}" destId="{B90CDCBC-69DE-4B31-9FC0-E66391D48B5B}" srcOrd="1" destOrd="0" presId="urn:microsoft.com/office/officeart/2016/7/layout/RepeatingBendingProcessNew"/>
    <dgm:cxn modelId="{5CBD7D88-10AC-4953-8E68-F948E3CE17E7}" type="presOf" srcId="{A6C360D7-E5F1-4644-B25E-03450E5E945C}" destId="{0A1A4DFB-0968-4657-9F0A-C299AE8B2205}" srcOrd="0" destOrd="0" presId="urn:microsoft.com/office/officeart/2016/7/layout/RepeatingBendingProcessNew"/>
    <dgm:cxn modelId="{D42CE09A-1D86-4BD2-88C9-B30EA0E1EECB}" srcId="{6F1ECE6F-892E-4663-8A63-1C4160348BC9}" destId="{97B21E1C-F533-4190-9FC3-08E2BF3919A5}" srcOrd="1" destOrd="0" parTransId="{1577F934-CB99-496C-A57E-519B72775300}" sibTransId="{5103073B-30C6-4487-8C5B-CDF7F7047FCE}"/>
    <dgm:cxn modelId="{A4883B68-B5B3-4380-A33B-5C11FAEB6F39}" type="presOf" srcId="{92AD78A6-E8B0-483C-B438-E2BF00FD53B1}" destId="{C2C0A91D-E1C2-4254-BFEF-DED0ADBDF27D}" srcOrd="0" destOrd="0" presId="urn:microsoft.com/office/officeart/2016/7/layout/RepeatingBendingProcessNew"/>
    <dgm:cxn modelId="{B1806E2C-40AA-4045-BB4E-3CA443C881E2}" type="presOf" srcId="{C127801E-B77F-4914-B934-682F4E4DAB3A}" destId="{95DCF0FF-856B-437F-BF68-535D77FC6EAE}" srcOrd="0" destOrd="0" presId="urn:microsoft.com/office/officeart/2016/7/layout/RepeatingBendingProcessNew"/>
    <dgm:cxn modelId="{1704A1E5-434F-44D4-BEF5-87A60EA2813A}" srcId="{6F1ECE6F-892E-4663-8A63-1C4160348BC9}" destId="{E1D043A3-E10F-42A7-B018-AA0D4CD047B5}" srcOrd="4" destOrd="0" parTransId="{638DFE34-9A6A-43A4-86E0-86F5AB2A3437}" sibTransId="{8AC4B90C-0C50-4576-9E66-CAB666376679}"/>
    <dgm:cxn modelId="{0E43790B-CDF7-45CC-8FE0-36931F030DE4}" type="presParOf" srcId="{19A25492-5CB6-4A00-91E6-9F1A9606FD75}" destId="{7362C18C-EE86-4BA1-9DD7-B7B4A60BBE31}" srcOrd="0" destOrd="0" presId="urn:microsoft.com/office/officeart/2016/7/layout/RepeatingBendingProcessNew"/>
    <dgm:cxn modelId="{CC191575-2524-4434-A28F-8609080394EF}" type="presParOf" srcId="{19A25492-5CB6-4A00-91E6-9F1A9606FD75}" destId="{0A1A4DFB-0968-4657-9F0A-C299AE8B2205}" srcOrd="1" destOrd="0" presId="urn:microsoft.com/office/officeart/2016/7/layout/RepeatingBendingProcessNew"/>
    <dgm:cxn modelId="{68CF642F-5C60-429F-81AC-DD5A43BC178D}" type="presParOf" srcId="{0A1A4DFB-0968-4657-9F0A-C299AE8B2205}" destId="{9F04DA11-62A0-45C7-B60F-9D2B2F3A1028}" srcOrd="0" destOrd="0" presId="urn:microsoft.com/office/officeart/2016/7/layout/RepeatingBendingProcessNew"/>
    <dgm:cxn modelId="{E27AF087-C6F5-4176-9EB1-8AC01C41E171}" type="presParOf" srcId="{19A25492-5CB6-4A00-91E6-9F1A9606FD75}" destId="{734101C2-B7B5-460B-96FD-51B225997708}" srcOrd="2" destOrd="0" presId="urn:microsoft.com/office/officeart/2016/7/layout/RepeatingBendingProcessNew"/>
    <dgm:cxn modelId="{DA888DE9-919B-464E-BE4E-ACA13A886B0A}" type="presParOf" srcId="{19A25492-5CB6-4A00-91E6-9F1A9606FD75}" destId="{EFF330C1-E990-4AA5-890F-9CE7C531A460}" srcOrd="3" destOrd="0" presId="urn:microsoft.com/office/officeart/2016/7/layout/RepeatingBendingProcessNew"/>
    <dgm:cxn modelId="{927D0D2C-994E-484C-97B6-C6EB9A82F5F8}" type="presParOf" srcId="{EFF330C1-E990-4AA5-890F-9CE7C531A460}" destId="{D116113A-F840-455B-9237-E353D0E85E20}" srcOrd="0" destOrd="0" presId="urn:microsoft.com/office/officeart/2016/7/layout/RepeatingBendingProcessNew"/>
    <dgm:cxn modelId="{9B7FEF8B-BCE2-43F1-AD5D-4B358BA53959}" type="presParOf" srcId="{19A25492-5CB6-4A00-91E6-9F1A9606FD75}" destId="{60DC5ACD-248B-46B5-8D32-D373DF635E6B}" srcOrd="4" destOrd="0" presId="urn:microsoft.com/office/officeart/2016/7/layout/RepeatingBendingProcessNew"/>
    <dgm:cxn modelId="{347956A7-F45E-4B99-A203-C40E91889B5D}" type="presParOf" srcId="{19A25492-5CB6-4A00-91E6-9F1A9606FD75}" destId="{FD0F033B-3EE3-49B6-969D-616F739DE231}" srcOrd="5" destOrd="0" presId="urn:microsoft.com/office/officeart/2016/7/layout/RepeatingBendingProcessNew"/>
    <dgm:cxn modelId="{62EEA9CC-4B54-4A4F-A927-D6A17846AB2A}" type="presParOf" srcId="{FD0F033B-3EE3-49B6-969D-616F739DE231}" destId="{B963A517-DA27-4DC1-A3BC-AC4DA07594DA}" srcOrd="0" destOrd="0" presId="urn:microsoft.com/office/officeart/2016/7/layout/RepeatingBendingProcessNew"/>
    <dgm:cxn modelId="{10B0A27B-6D09-4287-8F0C-71259CC4453B}" type="presParOf" srcId="{19A25492-5CB6-4A00-91E6-9F1A9606FD75}" destId="{C2C0A91D-E1C2-4254-BFEF-DED0ADBDF27D}" srcOrd="6" destOrd="0" presId="urn:microsoft.com/office/officeart/2016/7/layout/RepeatingBendingProcessNew"/>
    <dgm:cxn modelId="{571A7A6D-A085-4D96-BC06-C6D5CD10DDF5}" type="presParOf" srcId="{19A25492-5CB6-4A00-91E6-9F1A9606FD75}" destId="{95DCF0FF-856B-437F-BF68-535D77FC6EAE}" srcOrd="7" destOrd="0" presId="urn:microsoft.com/office/officeart/2016/7/layout/RepeatingBendingProcessNew"/>
    <dgm:cxn modelId="{62DAA072-D65F-44A3-A067-D24937F87CFB}" type="presParOf" srcId="{95DCF0FF-856B-437F-BF68-535D77FC6EAE}" destId="{B90CDCBC-69DE-4B31-9FC0-E66391D48B5B}" srcOrd="0" destOrd="0" presId="urn:microsoft.com/office/officeart/2016/7/layout/RepeatingBendingProcessNew"/>
    <dgm:cxn modelId="{3B4FB2D4-2ACD-4D83-A262-1922E99B4B1F}" type="presParOf" srcId="{19A25492-5CB6-4A00-91E6-9F1A9606FD75}" destId="{3BCC2FEF-7DFD-46A6-8311-2A67C122DE86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E01DB793-6CA5-491E-9B66-9DB1D1A88CE1}" type="doc">
      <dgm:prSet loTypeId="urn:microsoft.com/office/officeart/2018/2/layout/IconLabelList" loCatId="icon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95DC6D6-B2E5-45EC-A997-41F6BF2DB3A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baseline="0"/>
            <a:t>Diplomacy:</a:t>
          </a:r>
          <a:r>
            <a:rPr lang="en-US" sz="1400" b="0" i="0" baseline="0"/>
            <a:t> Choose your words carefully, use tact, and show empathy.</a:t>
          </a:r>
          <a:endParaRPr lang="en-US" sz="1400"/>
        </a:p>
      </dgm:t>
    </dgm:pt>
    <dgm:pt modelId="{B9751FE2-D56F-4F81-867F-E58FC33CAAF7}" type="parTrans" cxnId="{6C8DDA4A-7886-4D6B-AD3E-48A205E0D201}">
      <dgm:prSet/>
      <dgm:spPr/>
      <dgm:t>
        <a:bodyPr/>
        <a:lstStyle/>
        <a:p>
          <a:endParaRPr lang="en-US" sz="2400"/>
        </a:p>
      </dgm:t>
    </dgm:pt>
    <dgm:pt modelId="{4912516B-BFAA-435F-94E8-2DA5E9FFBBB6}" type="sibTrans" cxnId="{6C8DDA4A-7886-4D6B-AD3E-48A205E0D201}">
      <dgm:prSet/>
      <dgm:spPr/>
      <dgm:t>
        <a:bodyPr/>
        <a:lstStyle/>
        <a:p>
          <a:endParaRPr lang="en-US" sz="2400"/>
        </a:p>
      </dgm:t>
    </dgm:pt>
    <dgm:pt modelId="{B14FB37E-6925-4966-B6D6-9F860C0E1AE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baseline="0"/>
            <a:t>Constructive Feedback:</a:t>
          </a:r>
          <a:r>
            <a:rPr lang="en-US" sz="1400" b="0" i="0" baseline="0"/>
            <a:t> Focus on specific behaviors and offer suggestions for improvement.</a:t>
          </a:r>
          <a:endParaRPr lang="en-US" sz="1400"/>
        </a:p>
      </dgm:t>
    </dgm:pt>
    <dgm:pt modelId="{5EF734B4-67E8-43C3-9F1D-243D2C49ACA0}" type="parTrans" cxnId="{D87E44A5-A074-46EA-9FBA-A286D31E1F14}">
      <dgm:prSet/>
      <dgm:spPr/>
      <dgm:t>
        <a:bodyPr/>
        <a:lstStyle/>
        <a:p>
          <a:endParaRPr lang="en-US" sz="2400"/>
        </a:p>
      </dgm:t>
    </dgm:pt>
    <dgm:pt modelId="{D74E0E32-C9D0-41FB-8D4C-C2FE21482C27}" type="sibTrans" cxnId="{D87E44A5-A074-46EA-9FBA-A286D31E1F14}">
      <dgm:prSet/>
      <dgm:spPr/>
      <dgm:t>
        <a:bodyPr/>
        <a:lstStyle/>
        <a:p>
          <a:endParaRPr lang="en-US" sz="2400"/>
        </a:p>
      </dgm:t>
    </dgm:pt>
    <dgm:pt modelId="{13BBB406-4123-4C45-B42F-F73D73E1471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baseline="0"/>
            <a:t>"I" Statements:</a:t>
          </a:r>
          <a:r>
            <a:rPr lang="en-US" sz="1400" b="0" i="0" baseline="0"/>
            <a:t> Instead of blaming, use "I" statements to express your feelings and needs.</a:t>
          </a:r>
          <a:endParaRPr lang="en-US" sz="1400"/>
        </a:p>
      </dgm:t>
    </dgm:pt>
    <dgm:pt modelId="{9379D713-77C5-4F2B-92C1-2A4415EE3643}" type="parTrans" cxnId="{D3B5A7D2-D3A3-44AB-A430-04CE7BB64545}">
      <dgm:prSet/>
      <dgm:spPr/>
      <dgm:t>
        <a:bodyPr/>
        <a:lstStyle/>
        <a:p>
          <a:endParaRPr lang="en-US" sz="2400"/>
        </a:p>
      </dgm:t>
    </dgm:pt>
    <dgm:pt modelId="{78C56EEB-DF18-494D-BEF0-7F9FDBECAF25}" type="sibTrans" cxnId="{D3B5A7D2-D3A3-44AB-A430-04CE7BB64545}">
      <dgm:prSet/>
      <dgm:spPr/>
      <dgm:t>
        <a:bodyPr/>
        <a:lstStyle/>
        <a:p>
          <a:endParaRPr lang="en-US" sz="2400"/>
        </a:p>
      </dgm:t>
    </dgm:pt>
    <dgm:pt modelId="{AD830F6C-1092-4D5C-B9B1-CD2E1C57BED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baseline="0"/>
            <a:t>Avoid Gossip:</a:t>
          </a:r>
          <a:r>
            <a:rPr lang="en-US" sz="1400" b="0" i="0" baseline="0"/>
            <a:t> Don't involve others who aren't directly involved in the conflict. </a:t>
          </a:r>
          <a:endParaRPr lang="en-US" sz="1400"/>
        </a:p>
      </dgm:t>
    </dgm:pt>
    <dgm:pt modelId="{76A45214-5B1E-4623-9D9E-0A9DCE9ED16D}" type="parTrans" cxnId="{4E0F6397-CE73-4046-8345-EF10AB4F9D65}">
      <dgm:prSet/>
      <dgm:spPr/>
      <dgm:t>
        <a:bodyPr/>
        <a:lstStyle/>
        <a:p>
          <a:endParaRPr lang="en-US" sz="2400"/>
        </a:p>
      </dgm:t>
    </dgm:pt>
    <dgm:pt modelId="{3DB0E8DC-4F1C-45AB-BF2F-F5AE5FFF3BC4}" type="sibTrans" cxnId="{4E0F6397-CE73-4046-8345-EF10AB4F9D65}">
      <dgm:prSet/>
      <dgm:spPr/>
      <dgm:t>
        <a:bodyPr/>
        <a:lstStyle/>
        <a:p>
          <a:endParaRPr lang="en-US" sz="2400"/>
        </a:p>
      </dgm:t>
    </dgm:pt>
    <dgm:pt modelId="{AE28CA6F-63AF-411E-9647-F8482661C324}" type="pres">
      <dgm:prSet presAssocID="{E01DB793-6CA5-491E-9B66-9DB1D1A88CE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7FFC9D-23F8-4D76-84BE-DF4FF9D4E136}" type="pres">
      <dgm:prSet presAssocID="{995DC6D6-B2E5-45EC-A997-41F6BF2DB3A2}" presName="compNode" presStyleCnt="0"/>
      <dgm:spPr/>
    </dgm:pt>
    <dgm:pt modelId="{3025D0AD-B4CE-45C5-81BB-45C3CDA5F739}" type="pres">
      <dgm:prSet presAssocID="{995DC6D6-B2E5-45EC-A997-41F6BF2DB3A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19B23818-2CB8-4694-A3E4-488BA3B4146B}" type="pres">
      <dgm:prSet presAssocID="{995DC6D6-B2E5-45EC-A997-41F6BF2DB3A2}" presName="spaceRect" presStyleCnt="0"/>
      <dgm:spPr/>
    </dgm:pt>
    <dgm:pt modelId="{0A246E7B-6453-4807-931E-B5415171EF7B}" type="pres">
      <dgm:prSet presAssocID="{995DC6D6-B2E5-45EC-A997-41F6BF2DB3A2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09A15BDD-C17B-4D2E-BE8F-9C05C039ACFB}" type="pres">
      <dgm:prSet presAssocID="{4912516B-BFAA-435F-94E8-2DA5E9FFBBB6}" presName="sibTrans" presStyleCnt="0"/>
      <dgm:spPr/>
    </dgm:pt>
    <dgm:pt modelId="{A756ECCD-4752-4099-9772-DD28A5A4F24F}" type="pres">
      <dgm:prSet presAssocID="{B14FB37E-6925-4966-B6D6-9F860C0E1AEA}" presName="compNode" presStyleCnt="0"/>
      <dgm:spPr/>
    </dgm:pt>
    <dgm:pt modelId="{6242FFB8-7CE1-475E-AE63-5D30B208F5BF}" type="pres">
      <dgm:prSet presAssocID="{B14FB37E-6925-4966-B6D6-9F860C0E1AE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02352632-C2B9-4C03-824E-06DCE6DA1BBC}" type="pres">
      <dgm:prSet presAssocID="{B14FB37E-6925-4966-B6D6-9F860C0E1AEA}" presName="spaceRect" presStyleCnt="0"/>
      <dgm:spPr/>
    </dgm:pt>
    <dgm:pt modelId="{10B8151E-A4BF-4059-9420-02172B3E9DB2}" type="pres">
      <dgm:prSet presAssocID="{B14FB37E-6925-4966-B6D6-9F860C0E1AEA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694B2550-03D2-4BC5-9045-EE97769E1AC5}" type="pres">
      <dgm:prSet presAssocID="{D74E0E32-C9D0-41FB-8D4C-C2FE21482C27}" presName="sibTrans" presStyleCnt="0"/>
      <dgm:spPr/>
    </dgm:pt>
    <dgm:pt modelId="{39343E2D-E203-4456-8B53-009309B0E230}" type="pres">
      <dgm:prSet presAssocID="{13BBB406-4123-4C45-B42F-F73D73E14719}" presName="compNode" presStyleCnt="0"/>
      <dgm:spPr/>
    </dgm:pt>
    <dgm:pt modelId="{41D9FA9B-74A3-4B9B-A0FC-A5032FBB8616}" type="pres">
      <dgm:prSet presAssocID="{13BBB406-4123-4C45-B42F-F73D73E1471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Angry Face with No Fill"/>
        </a:ext>
      </dgm:extLst>
    </dgm:pt>
    <dgm:pt modelId="{D14C91B9-E861-491B-A1EB-9BA0F7A9C8E1}" type="pres">
      <dgm:prSet presAssocID="{13BBB406-4123-4C45-B42F-F73D73E14719}" presName="spaceRect" presStyleCnt="0"/>
      <dgm:spPr/>
    </dgm:pt>
    <dgm:pt modelId="{D68B1873-BDCE-46DA-AE0E-68E6464EAB76}" type="pres">
      <dgm:prSet presAssocID="{13BBB406-4123-4C45-B42F-F73D73E14719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C402DE3B-44D7-4B05-8CE3-7644578ED5FA}" type="pres">
      <dgm:prSet presAssocID="{78C56EEB-DF18-494D-BEF0-7F9FDBECAF25}" presName="sibTrans" presStyleCnt="0"/>
      <dgm:spPr/>
    </dgm:pt>
    <dgm:pt modelId="{CE3FD48D-B654-4E6B-9127-6D5EECDC45DA}" type="pres">
      <dgm:prSet presAssocID="{AD830F6C-1092-4D5C-B9B1-CD2E1C57BED8}" presName="compNode" presStyleCnt="0"/>
      <dgm:spPr/>
    </dgm:pt>
    <dgm:pt modelId="{E1B77595-8831-4A6C-B005-AE29A703368F}" type="pres">
      <dgm:prSet presAssocID="{AD830F6C-1092-4D5C-B9B1-CD2E1C57BED8}" presName="iconRect" presStyleLbl="node1" presStyleIdx="3" presStyleCnt="4" custLinFactNeighborX="-1232" custLinFactNeighborY="25872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0D740C1E-0E83-49A3-BC78-7DDD71371077}" type="pres">
      <dgm:prSet presAssocID="{AD830F6C-1092-4D5C-B9B1-CD2E1C57BED8}" presName="spaceRect" presStyleCnt="0"/>
      <dgm:spPr/>
    </dgm:pt>
    <dgm:pt modelId="{C7440F3C-CD99-4219-837C-D60EA0214E3E}" type="pres">
      <dgm:prSet presAssocID="{AD830F6C-1092-4D5C-B9B1-CD2E1C57BED8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7E44A5-A074-46EA-9FBA-A286D31E1F14}" srcId="{E01DB793-6CA5-491E-9B66-9DB1D1A88CE1}" destId="{B14FB37E-6925-4966-B6D6-9F860C0E1AEA}" srcOrd="1" destOrd="0" parTransId="{5EF734B4-67E8-43C3-9F1D-243D2C49ACA0}" sibTransId="{D74E0E32-C9D0-41FB-8D4C-C2FE21482C27}"/>
    <dgm:cxn modelId="{CFB3A57D-4125-4D12-B013-D8A29F48B6D2}" type="presOf" srcId="{AD830F6C-1092-4D5C-B9B1-CD2E1C57BED8}" destId="{C7440F3C-CD99-4219-837C-D60EA0214E3E}" srcOrd="0" destOrd="0" presId="urn:microsoft.com/office/officeart/2018/2/layout/IconLabelList"/>
    <dgm:cxn modelId="{49658049-2BDA-455F-892C-1EE5E01E3650}" type="presOf" srcId="{E01DB793-6CA5-491E-9B66-9DB1D1A88CE1}" destId="{AE28CA6F-63AF-411E-9647-F8482661C324}" srcOrd="0" destOrd="0" presId="urn:microsoft.com/office/officeart/2018/2/layout/IconLabelList"/>
    <dgm:cxn modelId="{111A33F5-B7A5-42BA-A323-4D5E9E8F4F08}" type="presOf" srcId="{13BBB406-4123-4C45-B42F-F73D73E14719}" destId="{D68B1873-BDCE-46DA-AE0E-68E6464EAB76}" srcOrd="0" destOrd="0" presId="urn:microsoft.com/office/officeart/2018/2/layout/IconLabelList"/>
    <dgm:cxn modelId="{6C8DDA4A-7886-4D6B-AD3E-48A205E0D201}" srcId="{E01DB793-6CA5-491E-9B66-9DB1D1A88CE1}" destId="{995DC6D6-B2E5-45EC-A997-41F6BF2DB3A2}" srcOrd="0" destOrd="0" parTransId="{B9751FE2-D56F-4F81-867F-E58FC33CAAF7}" sibTransId="{4912516B-BFAA-435F-94E8-2DA5E9FFBBB6}"/>
    <dgm:cxn modelId="{55720505-C723-4657-A2C4-BAC26F3B1D48}" type="presOf" srcId="{B14FB37E-6925-4966-B6D6-9F860C0E1AEA}" destId="{10B8151E-A4BF-4059-9420-02172B3E9DB2}" srcOrd="0" destOrd="0" presId="urn:microsoft.com/office/officeart/2018/2/layout/IconLabelList"/>
    <dgm:cxn modelId="{555C6B52-ADB1-4938-924C-3BB04551F1BB}" type="presOf" srcId="{995DC6D6-B2E5-45EC-A997-41F6BF2DB3A2}" destId="{0A246E7B-6453-4807-931E-B5415171EF7B}" srcOrd="0" destOrd="0" presId="urn:microsoft.com/office/officeart/2018/2/layout/IconLabelList"/>
    <dgm:cxn modelId="{D3B5A7D2-D3A3-44AB-A430-04CE7BB64545}" srcId="{E01DB793-6CA5-491E-9B66-9DB1D1A88CE1}" destId="{13BBB406-4123-4C45-B42F-F73D73E14719}" srcOrd="2" destOrd="0" parTransId="{9379D713-77C5-4F2B-92C1-2A4415EE3643}" sibTransId="{78C56EEB-DF18-494D-BEF0-7F9FDBECAF25}"/>
    <dgm:cxn modelId="{4E0F6397-CE73-4046-8345-EF10AB4F9D65}" srcId="{E01DB793-6CA5-491E-9B66-9DB1D1A88CE1}" destId="{AD830F6C-1092-4D5C-B9B1-CD2E1C57BED8}" srcOrd="3" destOrd="0" parTransId="{76A45214-5B1E-4623-9D9E-0A9DCE9ED16D}" sibTransId="{3DB0E8DC-4F1C-45AB-BF2F-F5AE5FFF3BC4}"/>
    <dgm:cxn modelId="{0FE09309-B4B9-431E-AF7E-F015AB5FD07E}" type="presParOf" srcId="{AE28CA6F-63AF-411E-9647-F8482661C324}" destId="{FF7FFC9D-23F8-4D76-84BE-DF4FF9D4E136}" srcOrd="0" destOrd="0" presId="urn:microsoft.com/office/officeart/2018/2/layout/IconLabelList"/>
    <dgm:cxn modelId="{356B79EB-B41C-45BF-9135-702F6BDFB933}" type="presParOf" srcId="{FF7FFC9D-23F8-4D76-84BE-DF4FF9D4E136}" destId="{3025D0AD-B4CE-45C5-81BB-45C3CDA5F739}" srcOrd="0" destOrd="0" presId="urn:microsoft.com/office/officeart/2018/2/layout/IconLabelList"/>
    <dgm:cxn modelId="{84F922C3-CD2F-4573-9FF6-92F3EE4F1A3A}" type="presParOf" srcId="{FF7FFC9D-23F8-4D76-84BE-DF4FF9D4E136}" destId="{19B23818-2CB8-4694-A3E4-488BA3B4146B}" srcOrd="1" destOrd="0" presId="urn:microsoft.com/office/officeart/2018/2/layout/IconLabelList"/>
    <dgm:cxn modelId="{57486F9F-214E-49EB-9A86-7ABD3FBFE9FB}" type="presParOf" srcId="{FF7FFC9D-23F8-4D76-84BE-DF4FF9D4E136}" destId="{0A246E7B-6453-4807-931E-B5415171EF7B}" srcOrd="2" destOrd="0" presId="urn:microsoft.com/office/officeart/2018/2/layout/IconLabelList"/>
    <dgm:cxn modelId="{E812D199-D1CA-40E2-ACDC-F7E412305B48}" type="presParOf" srcId="{AE28CA6F-63AF-411E-9647-F8482661C324}" destId="{09A15BDD-C17B-4D2E-BE8F-9C05C039ACFB}" srcOrd="1" destOrd="0" presId="urn:microsoft.com/office/officeart/2018/2/layout/IconLabelList"/>
    <dgm:cxn modelId="{4D11A8A0-F3E0-4C34-A163-155B99967789}" type="presParOf" srcId="{AE28CA6F-63AF-411E-9647-F8482661C324}" destId="{A756ECCD-4752-4099-9772-DD28A5A4F24F}" srcOrd="2" destOrd="0" presId="urn:microsoft.com/office/officeart/2018/2/layout/IconLabelList"/>
    <dgm:cxn modelId="{35090124-FB25-4005-8F89-98CBF6C7D422}" type="presParOf" srcId="{A756ECCD-4752-4099-9772-DD28A5A4F24F}" destId="{6242FFB8-7CE1-475E-AE63-5D30B208F5BF}" srcOrd="0" destOrd="0" presId="urn:microsoft.com/office/officeart/2018/2/layout/IconLabelList"/>
    <dgm:cxn modelId="{D9A505E4-7CC8-47C2-83FD-2C96EE76B03A}" type="presParOf" srcId="{A756ECCD-4752-4099-9772-DD28A5A4F24F}" destId="{02352632-C2B9-4C03-824E-06DCE6DA1BBC}" srcOrd="1" destOrd="0" presId="urn:microsoft.com/office/officeart/2018/2/layout/IconLabelList"/>
    <dgm:cxn modelId="{659C3D75-BA82-42C3-80D0-B354679749C8}" type="presParOf" srcId="{A756ECCD-4752-4099-9772-DD28A5A4F24F}" destId="{10B8151E-A4BF-4059-9420-02172B3E9DB2}" srcOrd="2" destOrd="0" presId="urn:microsoft.com/office/officeart/2018/2/layout/IconLabelList"/>
    <dgm:cxn modelId="{65C3CBF0-B1C6-433E-9A7B-DA2BA7C02101}" type="presParOf" srcId="{AE28CA6F-63AF-411E-9647-F8482661C324}" destId="{694B2550-03D2-4BC5-9045-EE97769E1AC5}" srcOrd="3" destOrd="0" presId="urn:microsoft.com/office/officeart/2018/2/layout/IconLabelList"/>
    <dgm:cxn modelId="{B0DA112A-36E1-4BFB-BD58-E2BDC3A573AA}" type="presParOf" srcId="{AE28CA6F-63AF-411E-9647-F8482661C324}" destId="{39343E2D-E203-4456-8B53-009309B0E230}" srcOrd="4" destOrd="0" presId="urn:microsoft.com/office/officeart/2018/2/layout/IconLabelList"/>
    <dgm:cxn modelId="{41BDC070-74A2-498E-9184-4F80D0E1A7F5}" type="presParOf" srcId="{39343E2D-E203-4456-8B53-009309B0E230}" destId="{41D9FA9B-74A3-4B9B-A0FC-A5032FBB8616}" srcOrd="0" destOrd="0" presId="urn:microsoft.com/office/officeart/2018/2/layout/IconLabelList"/>
    <dgm:cxn modelId="{D798CA46-E370-443E-8A99-5ABAECED0942}" type="presParOf" srcId="{39343E2D-E203-4456-8B53-009309B0E230}" destId="{D14C91B9-E861-491B-A1EB-9BA0F7A9C8E1}" srcOrd="1" destOrd="0" presId="urn:microsoft.com/office/officeart/2018/2/layout/IconLabelList"/>
    <dgm:cxn modelId="{C29E8683-BBA5-4113-A528-3B9AEB5DD010}" type="presParOf" srcId="{39343E2D-E203-4456-8B53-009309B0E230}" destId="{D68B1873-BDCE-46DA-AE0E-68E6464EAB76}" srcOrd="2" destOrd="0" presId="urn:microsoft.com/office/officeart/2018/2/layout/IconLabelList"/>
    <dgm:cxn modelId="{48C6FDA3-7036-42D8-B13F-B60BD6710471}" type="presParOf" srcId="{AE28CA6F-63AF-411E-9647-F8482661C324}" destId="{C402DE3B-44D7-4B05-8CE3-7644578ED5FA}" srcOrd="5" destOrd="0" presId="urn:microsoft.com/office/officeart/2018/2/layout/IconLabelList"/>
    <dgm:cxn modelId="{F2B509B0-3C7A-4DDE-8AC8-7BB5BAEEA510}" type="presParOf" srcId="{AE28CA6F-63AF-411E-9647-F8482661C324}" destId="{CE3FD48D-B654-4E6B-9127-6D5EECDC45DA}" srcOrd="6" destOrd="0" presId="urn:microsoft.com/office/officeart/2018/2/layout/IconLabelList"/>
    <dgm:cxn modelId="{C01AEBE8-0961-4BA1-9D69-7012532451DE}" type="presParOf" srcId="{CE3FD48D-B654-4E6B-9127-6D5EECDC45DA}" destId="{E1B77595-8831-4A6C-B005-AE29A703368F}" srcOrd="0" destOrd="0" presId="urn:microsoft.com/office/officeart/2018/2/layout/IconLabelList"/>
    <dgm:cxn modelId="{28B09DFF-08FB-455E-9463-3E156C0686E5}" type="presParOf" srcId="{CE3FD48D-B654-4E6B-9127-6D5EECDC45DA}" destId="{0D740C1E-0E83-49A3-BC78-7DDD71371077}" srcOrd="1" destOrd="0" presId="urn:microsoft.com/office/officeart/2018/2/layout/IconLabelList"/>
    <dgm:cxn modelId="{6C6B45EA-0F58-405E-8D85-5F979423453A}" type="presParOf" srcId="{CE3FD48D-B654-4E6B-9127-6D5EECDC45DA}" destId="{C7440F3C-CD99-4219-837C-D60EA0214E3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756F2ED9-0D03-433E-8F04-9FBC61DDA23A}" type="doc">
      <dgm:prSet loTypeId="urn:microsoft.com/office/officeart/2018/2/layout/IconVerticalSolidList" loCatId="icon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2FF745A-5A74-4A4E-BAEC-35A314746BF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Escalation:</a:t>
          </a:r>
          <a:r>
            <a:rPr lang="en-US" b="0" i="0" baseline="0"/>
            <a:t> If the conflict is getting worse or you feel unsafe, involve your manager or HR.</a:t>
          </a:r>
          <a:endParaRPr lang="en-US"/>
        </a:p>
      </dgm:t>
    </dgm:pt>
    <dgm:pt modelId="{09AA9C47-5E8A-4280-AB7A-49FE2CE1BA4C}" type="parTrans" cxnId="{3071546F-831E-4541-8FD2-6AC4BF050329}">
      <dgm:prSet/>
      <dgm:spPr/>
      <dgm:t>
        <a:bodyPr/>
        <a:lstStyle/>
        <a:p>
          <a:endParaRPr lang="en-US"/>
        </a:p>
      </dgm:t>
    </dgm:pt>
    <dgm:pt modelId="{AAB6D118-B0FB-4439-8B7C-316D3644278D}" type="sibTrans" cxnId="{3071546F-831E-4541-8FD2-6AC4BF050329}">
      <dgm:prSet/>
      <dgm:spPr/>
      <dgm:t>
        <a:bodyPr/>
        <a:lstStyle/>
        <a:p>
          <a:endParaRPr lang="en-US"/>
        </a:p>
      </dgm:t>
    </dgm:pt>
    <dgm:pt modelId="{6211A8E9-F798-4B91-81D4-15B0F1609F7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Impasse:</a:t>
          </a:r>
          <a:r>
            <a:rPr lang="en-US" b="0" i="0" baseline="0"/>
            <a:t> If you've tried to resolve the conflict and can't find a solution, seek mediation.</a:t>
          </a:r>
          <a:endParaRPr lang="en-US"/>
        </a:p>
      </dgm:t>
    </dgm:pt>
    <dgm:pt modelId="{62415506-E590-4A4F-93A6-6A17A99E9DD5}" type="parTrans" cxnId="{5C9B98DA-BD19-43ED-9AD8-C53745EF1A6A}">
      <dgm:prSet/>
      <dgm:spPr/>
      <dgm:t>
        <a:bodyPr/>
        <a:lstStyle/>
        <a:p>
          <a:endParaRPr lang="en-US"/>
        </a:p>
      </dgm:t>
    </dgm:pt>
    <dgm:pt modelId="{E25AE3AB-84F1-4761-B1C2-F72896E2A39F}" type="sibTrans" cxnId="{5C9B98DA-BD19-43ED-9AD8-C53745EF1A6A}">
      <dgm:prSet/>
      <dgm:spPr/>
      <dgm:t>
        <a:bodyPr/>
        <a:lstStyle/>
        <a:p>
          <a:endParaRPr lang="en-US"/>
        </a:p>
      </dgm:t>
    </dgm:pt>
    <dgm:pt modelId="{D1BE97C0-89C4-4DFB-88B8-9AC38392BB4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Harassment or Discrimination:</a:t>
          </a:r>
          <a:r>
            <a:rPr lang="en-US" b="0" i="0" baseline="0"/>
            <a:t> Report any inappropriate behavior to your supervisor or HR. </a:t>
          </a:r>
          <a:endParaRPr lang="en-US"/>
        </a:p>
      </dgm:t>
    </dgm:pt>
    <dgm:pt modelId="{AD100B43-D758-4118-8420-A518D4484EB0}" type="parTrans" cxnId="{7AF267BC-4796-45D8-9F0C-7B547C11395B}">
      <dgm:prSet/>
      <dgm:spPr/>
      <dgm:t>
        <a:bodyPr/>
        <a:lstStyle/>
        <a:p>
          <a:endParaRPr lang="en-US"/>
        </a:p>
      </dgm:t>
    </dgm:pt>
    <dgm:pt modelId="{60EC1414-7166-4580-B042-8D81A598AE43}" type="sibTrans" cxnId="{7AF267BC-4796-45D8-9F0C-7B547C11395B}">
      <dgm:prSet/>
      <dgm:spPr/>
      <dgm:t>
        <a:bodyPr/>
        <a:lstStyle/>
        <a:p>
          <a:endParaRPr lang="en-US"/>
        </a:p>
      </dgm:t>
    </dgm:pt>
    <dgm:pt modelId="{5DCC518E-4099-40D3-9B80-708D5ED5E52F}" type="pres">
      <dgm:prSet presAssocID="{756F2ED9-0D03-433E-8F04-9FBC61DDA23A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423C6D-DDE5-44B8-81CA-8F5D8556473C}" type="pres">
      <dgm:prSet presAssocID="{92FF745A-5A74-4A4E-BAEC-35A314746BFD}" presName="compNode" presStyleCnt="0"/>
      <dgm:spPr/>
    </dgm:pt>
    <dgm:pt modelId="{676DB8AE-D9E1-4733-A8EB-0655019BEE06}" type="pres">
      <dgm:prSet presAssocID="{92FF745A-5A74-4A4E-BAEC-35A314746BFD}" presName="bgRect" presStyleLbl="bgShp" presStyleIdx="0" presStyleCnt="3"/>
      <dgm:spPr/>
    </dgm:pt>
    <dgm:pt modelId="{87C6FEF1-9D5B-44C8-889B-A4A96F8594BB}" type="pres">
      <dgm:prSet presAssocID="{92FF745A-5A74-4A4E-BAEC-35A314746BF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Danger"/>
        </a:ext>
      </dgm:extLst>
    </dgm:pt>
    <dgm:pt modelId="{1B484000-C85F-4BA6-AD23-6DED6884AEDA}" type="pres">
      <dgm:prSet presAssocID="{92FF745A-5A74-4A4E-BAEC-35A314746BFD}" presName="spaceRect" presStyleCnt="0"/>
      <dgm:spPr/>
    </dgm:pt>
    <dgm:pt modelId="{3E86EBB0-89FD-481E-8AEA-CA6BC444E0F4}" type="pres">
      <dgm:prSet presAssocID="{92FF745A-5A74-4A4E-BAEC-35A314746BFD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8F2712A-A688-4897-8AC1-EB17BD3EAFA3}" type="pres">
      <dgm:prSet presAssocID="{AAB6D118-B0FB-4439-8B7C-316D3644278D}" presName="sibTrans" presStyleCnt="0"/>
      <dgm:spPr/>
    </dgm:pt>
    <dgm:pt modelId="{1D0091DD-0A88-48C0-912C-9CBDA8B11B42}" type="pres">
      <dgm:prSet presAssocID="{6211A8E9-F798-4B91-81D4-15B0F1609F7D}" presName="compNode" presStyleCnt="0"/>
      <dgm:spPr/>
    </dgm:pt>
    <dgm:pt modelId="{4DE5121C-0C05-4CBD-858D-1FF0D63E7AE1}" type="pres">
      <dgm:prSet presAssocID="{6211A8E9-F798-4B91-81D4-15B0F1609F7D}" presName="bgRect" presStyleLbl="bgShp" presStyleIdx="1" presStyleCnt="3"/>
      <dgm:spPr/>
    </dgm:pt>
    <dgm:pt modelId="{FFB865EF-FF41-433E-B30D-37306A4CA254}" type="pres">
      <dgm:prSet presAssocID="{6211A8E9-F798-4B91-81D4-15B0F1609F7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B5266F30-6C9E-4A5E-B3D5-23354082881D}" type="pres">
      <dgm:prSet presAssocID="{6211A8E9-F798-4B91-81D4-15B0F1609F7D}" presName="spaceRect" presStyleCnt="0"/>
      <dgm:spPr/>
    </dgm:pt>
    <dgm:pt modelId="{8E77F6F2-7101-457D-8F05-951C8879CAC8}" type="pres">
      <dgm:prSet presAssocID="{6211A8E9-F798-4B91-81D4-15B0F1609F7D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5B739055-F8E8-4644-BF5D-EE129EA95779}" type="pres">
      <dgm:prSet presAssocID="{E25AE3AB-84F1-4761-B1C2-F72896E2A39F}" presName="sibTrans" presStyleCnt="0"/>
      <dgm:spPr/>
    </dgm:pt>
    <dgm:pt modelId="{9FF3B80B-B3D8-405C-ABD6-AFAC273246C1}" type="pres">
      <dgm:prSet presAssocID="{D1BE97C0-89C4-4DFB-88B8-9AC38392BB42}" presName="compNode" presStyleCnt="0"/>
      <dgm:spPr/>
    </dgm:pt>
    <dgm:pt modelId="{2C4BB6FD-B53C-4215-82BF-B22C68F11B50}" type="pres">
      <dgm:prSet presAssocID="{D1BE97C0-89C4-4DFB-88B8-9AC38392BB42}" presName="bgRect" presStyleLbl="bgShp" presStyleIdx="2" presStyleCnt="3"/>
      <dgm:spPr/>
    </dgm:pt>
    <dgm:pt modelId="{F83C684D-5293-4704-82FF-A51C19E6BCBE}" type="pres">
      <dgm:prSet presAssocID="{D1BE97C0-89C4-4DFB-88B8-9AC38392BB4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A67558D0-2374-44B8-8EC2-E3B46CFD32E1}" type="pres">
      <dgm:prSet presAssocID="{D1BE97C0-89C4-4DFB-88B8-9AC38392BB42}" presName="spaceRect" presStyleCnt="0"/>
      <dgm:spPr/>
    </dgm:pt>
    <dgm:pt modelId="{9738C1F2-5DD3-4EFE-BBC0-304C623AFB15}" type="pres">
      <dgm:prSet presAssocID="{D1BE97C0-89C4-4DFB-88B8-9AC38392BB42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D3F4AF52-8063-412F-9DCA-41035191AF93}" type="presOf" srcId="{756F2ED9-0D03-433E-8F04-9FBC61DDA23A}" destId="{5DCC518E-4099-40D3-9B80-708D5ED5E52F}" srcOrd="0" destOrd="0" presId="urn:microsoft.com/office/officeart/2018/2/layout/IconVerticalSolidList"/>
    <dgm:cxn modelId="{3071546F-831E-4541-8FD2-6AC4BF050329}" srcId="{756F2ED9-0D03-433E-8F04-9FBC61DDA23A}" destId="{92FF745A-5A74-4A4E-BAEC-35A314746BFD}" srcOrd="0" destOrd="0" parTransId="{09AA9C47-5E8A-4280-AB7A-49FE2CE1BA4C}" sibTransId="{AAB6D118-B0FB-4439-8B7C-316D3644278D}"/>
    <dgm:cxn modelId="{5C9B98DA-BD19-43ED-9AD8-C53745EF1A6A}" srcId="{756F2ED9-0D03-433E-8F04-9FBC61DDA23A}" destId="{6211A8E9-F798-4B91-81D4-15B0F1609F7D}" srcOrd="1" destOrd="0" parTransId="{62415506-E590-4A4F-93A6-6A17A99E9DD5}" sibTransId="{E25AE3AB-84F1-4761-B1C2-F72896E2A39F}"/>
    <dgm:cxn modelId="{B558804D-71A5-451D-859B-D50D63F2F474}" type="presOf" srcId="{6211A8E9-F798-4B91-81D4-15B0F1609F7D}" destId="{8E77F6F2-7101-457D-8F05-951C8879CAC8}" srcOrd="0" destOrd="0" presId="urn:microsoft.com/office/officeart/2018/2/layout/IconVerticalSolidList"/>
    <dgm:cxn modelId="{7AF267BC-4796-45D8-9F0C-7B547C11395B}" srcId="{756F2ED9-0D03-433E-8F04-9FBC61DDA23A}" destId="{D1BE97C0-89C4-4DFB-88B8-9AC38392BB42}" srcOrd="2" destOrd="0" parTransId="{AD100B43-D758-4118-8420-A518D4484EB0}" sibTransId="{60EC1414-7166-4580-B042-8D81A598AE43}"/>
    <dgm:cxn modelId="{53D6562D-F656-45E4-8451-749A5215B8B2}" type="presOf" srcId="{92FF745A-5A74-4A4E-BAEC-35A314746BFD}" destId="{3E86EBB0-89FD-481E-8AEA-CA6BC444E0F4}" srcOrd="0" destOrd="0" presId="urn:microsoft.com/office/officeart/2018/2/layout/IconVerticalSolidList"/>
    <dgm:cxn modelId="{A9547ED8-B1E4-4ED5-BE9F-1338C9D7382B}" type="presOf" srcId="{D1BE97C0-89C4-4DFB-88B8-9AC38392BB42}" destId="{9738C1F2-5DD3-4EFE-BBC0-304C623AFB15}" srcOrd="0" destOrd="0" presId="urn:microsoft.com/office/officeart/2018/2/layout/IconVerticalSolidList"/>
    <dgm:cxn modelId="{45237BB5-B96E-4FB0-9B07-19E037A147A7}" type="presParOf" srcId="{5DCC518E-4099-40D3-9B80-708D5ED5E52F}" destId="{B6423C6D-DDE5-44B8-81CA-8F5D8556473C}" srcOrd="0" destOrd="0" presId="urn:microsoft.com/office/officeart/2018/2/layout/IconVerticalSolidList"/>
    <dgm:cxn modelId="{11E4B6C8-60FB-44B7-AA8B-C610BABA3270}" type="presParOf" srcId="{B6423C6D-DDE5-44B8-81CA-8F5D8556473C}" destId="{676DB8AE-D9E1-4733-A8EB-0655019BEE06}" srcOrd="0" destOrd="0" presId="urn:microsoft.com/office/officeart/2018/2/layout/IconVerticalSolidList"/>
    <dgm:cxn modelId="{96DC45A5-B338-4795-92E0-9AB6B76E8D94}" type="presParOf" srcId="{B6423C6D-DDE5-44B8-81CA-8F5D8556473C}" destId="{87C6FEF1-9D5B-44C8-889B-A4A96F8594BB}" srcOrd="1" destOrd="0" presId="urn:microsoft.com/office/officeart/2018/2/layout/IconVerticalSolidList"/>
    <dgm:cxn modelId="{1F379B5D-BA7C-493B-A2B0-36F785D73A29}" type="presParOf" srcId="{B6423C6D-DDE5-44B8-81CA-8F5D8556473C}" destId="{1B484000-C85F-4BA6-AD23-6DED6884AEDA}" srcOrd="2" destOrd="0" presId="urn:microsoft.com/office/officeart/2018/2/layout/IconVerticalSolidList"/>
    <dgm:cxn modelId="{CE191C76-61D7-4731-9250-7AD449F86D8C}" type="presParOf" srcId="{B6423C6D-DDE5-44B8-81CA-8F5D8556473C}" destId="{3E86EBB0-89FD-481E-8AEA-CA6BC444E0F4}" srcOrd="3" destOrd="0" presId="urn:microsoft.com/office/officeart/2018/2/layout/IconVerticalSolidList"/>
    <dgm:cxn modelId="{60C58CB2-49EE-475D-9E73-C6711D5904B2}" type="presParOf" srcId="{5DCC518E-4099-40D3-9B80-708D5ED5E52F}" destId="{18F2712A-A688-4897-8AC1-EB17BD3EAFA3}" srcOrd="1" destOrd="0" presId="urn:microsoft.com/office/officeart/2018/2/layout/IconVerticalSolidList"/>
    <dgm:cxn modelId="{DA0AE159-948F-4365-80B5-150EBB8780C6}" type="presParOf" srcId="{5DCC518E-4099-40D3-9B80-708D5ED5E52F}" destId="{1D0091DD-0A88-48C0-912C-9CBDA8B11B42}" srcOrd="2" destOrd="0" presId="urn:microsoft.com/office/officeart/2018/2/layout/IconVerticalSolidList"/>
    <dgm:cxn modelId="{82B72A1B-FC7B-4B67-8302-0D31FA6270D7}" type="presParOf" srcId="{1D0091DD-0A88-48C0-912C-9CBDA8B11B42}" destId="{4DE5121C-0C05-4CBD-858D-1FF0D63E7AE1}" srcOrd="0" destOrd="0" presId="urn:microsoft.com/office/officeart/2018/2/layout/IconVerticalSolidList"/>
    <dgm:cxn modelId="{CA45EF42-2D84-458D-9AEE-F741F4A9332E}" type="presParOf" srcId="{1D0091DD-0A88-48C0-912C-9CBDA8B11B42}" destId="{FFB865EF-FF41-433E-B30D-37306A4CA254}" srcOrd="1" destOrd="0" presId="urn:microsoft.com/office/officeart/2018/2/layout/IconVerticalSolidList"/>
    <dgm:cxn modelId="{8F0BCD83-E827-46DF-AF04-39F69D267EFF}" type="presParOf" srcId="{1D0091DD-0A88-48C0-912C-9CBDA8B11B42}" destId="{B5266F30-6C9E-4A5E-B3D5-23354082881D}" srcOrd="2" destOrd="0" presId="urn:microsoft.com/office/officeart/2018/2/layout/IconVerticalSolidList"/>
    <dgm:cxn modelId="{13C07F56-850F-4844-A455-4D8466DD4B1F}" type="presParOf" srcId="{1D0091DD-0A88-48C0-912C-9CBDA8B11B42}" destId="{8E77F6F2-7101-457D-8F05-951C8879CAC8}" srcOrd="3" destOrd="0" presId="urn:microsoft.com/office/officeart/2018/2/layout/IconVerticalSolidList"/>
    <dgm:cxn modelId="{BADF60BE-7387-4009-BBC5-AABF6A1B18F2}" type="presParOf" srcId="{5DCC518E-4099-40D3-9B80-708D5ED5E52F}" destId="{5B739055-F8E8-4644-BF5D-EE129EA95779}" srcOrd="3" destOrd="0" presId="urn:microsoft.com/office/officeart/2018/2/layout/IconVerticalSolidList"/>
    <dgm:cxn modelId="{79F8705A-84C6-4866-A4DA-8AFA2C5897B7}" type="presParOf" srcId="{5DCC518E-4099-40D3-9B80-708D5ED5E52F}" destId="{9FF3B80B-B3D8-405C-ABD6-AFAC273246C1}" srcOrd="4" destOrd="0" presId="urn:microsoft.com/office/officeart/2018/2/layout/IconVerticalSolidList"/>
    <dgm:cxn modelId="{319C7666-9A77-456C-9947-934E2E8BBF3D}" type="presParOf" srcId="{9FF3B80B-B3D8-405C-ABD6-AFAC273246C1}" destId="{2C4BB6FD-B53C-4215-82BF-B22C68F11B50}" srcOrd="0" destOrd="0" presId="urn:microsoft.com/office/officeart/2018/2/layout/IconVerticalSolidList"/>
    <dgm:cxn modelId="{28720055-019D-4081-8974-6976C1671097}" type="presParOf" srcId="{9FF3B80B-B3D8-405C-ABD6-AFAC273246C1}" destId="{F83C684D-5293-4704-82FF-A51C19E6BCBE}" srcOrd="1" destOrd="0" presId="urn:microsoft.com/office/officeart/2018/2/layout/IconVerticalSolidList"/>
    <dgm:cxn modelId="{3EF84C7D-A348-4ECC-9B90-0C9C3A270BB8}" type="presParOf" srcId="{9FF3B80B-B3D8-405C-ABD6-AFAC273246C1}" destId="{A67558D0-2374-44B8-8EC2-E3B46CFD32E1}" srcOrd="2" destOrd="0" presId="urn:microsoft.com/office/officeart/2018/2/layout/IconVerticalSolidList"/>
    <dgm:cxn modelId="{B88DCA07-1C34-44EE-85B0-2B88552262BA}" type="presParOf" srcId="{9FF3B80B-B3D8-405C-ABD6-AFAC273246C1}" destId="{9738C1F2-5DD3-4EFE-BBC0-304C623AFB1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1F041E9-F0C8-4E6B-BC31-DF472D90FB3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BD13CB6-F47E-4718-8C2E-DA61E7AE582F}">
      <dgm:prSet/>
      <dgm:spPr/>
      <dgm:t>
        <a:bodyPr/>
        <a:lstStyle/>
        <a:p>
          <a:r>
            <a:rPr lang="en-US" b="1" i="0" baseline="0"/>
            <a:t>Definition:</a:t>
          </a:r>
          <a:r>
            <a:rPr lang="en-US" b="0" i="0" baseline="0"/>
            <a:t> The process of establishing your unique professional identity and reputation.</a:t>
          </a:r>
          <a:endParaRPr lang="en-US"/>
        </a:p>
      </dgm:t>
    </dgm:pt>
    <dgm:pt modelId="{DF8798C0-2FAE-4D0D-BBE5-51B30EA04EB3}" type="parTrans" cxnId="{3BB24253-6948-4F23-8D20-658B8F749332}">
      <dgm:prSet/>
      <dgm:spPr/>
      <dgm:t>
        <a:bodyPr/>
        <a:lstStyle/>
        <a:p>
          <a:endParaRPr lang="en-US"/>
        </a:p>
      </dgm:t>
    </dgm:pt>
    <dgm:pt modelId="{C2F0B3DC-4552-4A46-B340-0AE2BF476B1B}" type="sibTrans" cxnId="{3BB24253-6948-4F23-8D20-658B8F749332}">
      <dgm:prSet/>
      <dgm:spPr/>
      <dgm:t>
        <a:bodyPr/>
        <a:lstStyle/>
        <a:p>
          <a:endParaRPr lang="en-US"/>
        </a:p>
      </dgm:t>
    </dgm:pt>
    <dgm:pt modelId="{C9D58487-4584-4431-9989-B40B91BA18A0}">
      <dgm:prSet/>
      <dgm:spPr/>
      <dgm:t>
        <a:bodyPr/>
        <a:lstStyle/>
        <a:p>
          <a:r>
            <a:rPr lang="en-US" b="1" i="0" baseline="0"/>
            <a:t>The "You, Inc." Concept:</a:t>
          </a:r>
          <a:r>
            <a:rPr lang="en-US" b="0" i="0" baseline="0"/>
            <a:t> Think of yourself as a company with a brand to manage.</a:t>
          </a:r>
          <a:endParaRPr lang="en-US"/>
        </a:p>
      </dgm:t>
    </dgm:pt>
    <dgm:pt modelId="{8AF11638-B08C-4376-BA38-49B15CE49831}" type="parTrans" cxnId="{B7091224-2A50-41E6-9DD7-5BEDF224B453}">
      <dgm:prSet/>
      <dgm:spPr/>
      <dgm:t>
        <a:bodyPr/>
        <a:lstStyle/>
        <a:p>
          <a:endParaRPr lang="en-US"/>
        </a:p>
      </dgm:t>
    </dgm:pt>
    <dgm:pt modelId="{1341E9F4-64B4-4D37-BD16-4350DA6EDFB9}" type="sibTrans" cxnId="{B7091224-2A50-41E6-9DD7-5BEDF224B453}">
      <dgm:prSet/>
      <dgm:spPr/>
      <dgm:t>
        <a:bodyPr/>
        <a:lstStyle/>
        <a:p>
          <a:endParaRPr lang="en-US"/>
        </a:p>
      </dgm:t>
    </dgm:pt>
    <dgm:pt modelId="{F6672AA7-A2DB-4995-9724-9E067511A6DC}">
      <dgm:prSet/>
      <dgm:spPr/>
      <dgm:t>
        <a:bodyPr/>
        <a:lstStyle/>
        <a:p>
          <a:r>
            <a:rPr lang="en-US" b="1" i="0" baseline="0"/>
            <a:t>Why It Matters:</a:t>
          </a:r>
          <a:r>
            <a:rPr lang="en-US" b="0" i="0" baseline="0"/>
            <a:t> A strong personal brand can differentiate you, open doors to opportunities, and accelerate your career. </a:t>
          </a:r>
          <a:endParaRPr lang="en-US"/>
        </a:p>
      </dgm:t>
    </dgm:pt>
    <dgm:pt modelId="{D4AB2B2C-F399-4FA6-BC41-F7E8C3949E19}" type="parTrans" cxnId="{F496012C-E07A-4288-AD29-74B402FA9906}">
      <dgm:prSet/>
      <dgm:spPr/>
      <dgm:t>
        <a:bodyPr/>
        <a:lstStyle/>
        <a:p>
          <a:endParaRPr lang="en-US"/>
        </a:p>
      </dgm:t>
    </dgm:pt>
    <dgm:pt modelId="{1EED9F46-442D-472C-AD35-C36C189350E4}" type="sibTrans" cxnId="{F496012C-E07A-4288-AD29-74B402FA9906}">
      <dgm:prSet/>
      <dgm:spPr/>
      <dgm:t>
        <a:bodyPr/>
        <a:lstStyle/>
        <a:p>
          <a:endParaRPr lang="en-US"/>
        </a:p>
      </dgm:t>
    </dgm:pt>
    <dgm:pt modelId="{88622EEF-D140-4E15-9526-CF0BE9AA69DE}" type="pres">
      <dgm:prSet presAssocID="{D1F041E9-F0C8-4E6B-BC31-DF472D90FB3C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63BD39-CD0F-4A04-8A43-AF077F882848}" type="pres">
      <dgm:prSet presAssocID="{4BD13CB6-F47E-4718-8C2E-DA61E7AE582F}" presName="compNode" presStyleCnt="0"/>
      <dgm:spPr/>
    </dgm:pt>
    <dgm:pt modelId="{4ECEF757-A0F4-4839-BF72-485D21ACF2E0}" type="pres">
      <dgm:prSet presAssocID="{4BD13CB6-F47E-4718-8C2E-DA61E7AE582F}" presName="bgRect" presStyleLbl="bgShp" presStyleIdx="0" presStyleCnt="3"/>
      <dgm:spPr/>
    </dgm:pt>
    <dgm:pt modelId="{03D73921-D01C-4AF3-B71D-333CCE4C61B4}" type="pres">
      <dgm:prSet presAssocID="{4BD13CB6-F47E-4718-8C2E-DA61E7AE582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Employee Badge"/>
        </a:ext>
      </dgm:extLst>
    </dgm:pt>
    <dgm:pt modelId="{76A9CB5A-9324-4381-91E9-CE3CED2C1FEB}" type="pres">
      <dgm:prSet presAssocID="{4BD13CB6-F47E-4718-8C2E-DA61E7AE582F}" presName="spaceRect" presStyleCnt="0"/>
      <dgm:spPr/>
    </dgm:pt>
    <dgm:pt modelId="{95D776F2-F278-4685-A69C-6488EFF30F5D}" type="pres">
      <dgm:prSet presAssocID="{4BD13CB6-F47E-4718-8C2E-DA61E7AE582F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609CA87-F309-4FC1-B520-52ECB351E83A}" type="pres">
      <dgm:prSet presAssocID="{C2F0B3DC-4552-4A46-B340-0AE2BF476B1B}" presName="sibTrans" presStyleCnt="0"/>
      <dgm:spPr/>
    </dgm:pt>
    <dgm:pt modelId="{9A5A746D-B9B9-418D-BCE0-8801712F66B5}" type="pres">
      <dgm:prSet presAssocID="{C9D58487-4584-4431-9989-B40B91BA18A0}" presName="compNode" presStyleCnt="0"/>
      <dgm:spPr/>
    </dgm:pt>
    <dgm:pt modelId="{49E97576-8CC2-459F-A7F8-64AE81B19D78}" type="pres">
      <dgm:prSet presAssocID="{C9D58487-4584-4431-9989-B40B91BA18A0}" presName="bgRect" presStyleLbl="bgShp" presStyleIdx="1" presStyleCnt="3"/>
      <dgm:spPr/>
    </dgm:pt>
    <dgm:pt modelId="{A395426C-09E4-4E4C-9CDF-48ABDBBF6623}" type="pres">
      <dgm:prSet presAssocID="{C9D58487-4584-4431-9989-B40B91BA18A0}" presName="iconRect" presStyleLbl="node1" presStyleIdx="1" presStyleCnt="3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989738E0-13BC-4DCA-838F-183079B7FA88}" type="pres">
      <dgm:prSet presAssocID="{C9D58487-4584-4431-9989-B40B91BA18A0}" presName="spaceRect" presStyleCnt="0"/>
      <dgm:spPr/>
    </dgm:pt>
    <dgm:pt modelId="{144B65D1-3977-41ED-A57F-DFF721B496B4}" type="pres">
      <dgm:prSet presAssocID="{C9D58487-4584-4431-9989-B40B91BA18A0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8CDE55D1-BFDC-4BD7-A278-8048816B13A9}" type="pres">
      <dgm:prSet presAssocID="{1341E9F4-64B4-4D37-BD16-4350DA6EDFB9}" presName="sibTrans" presStyleCnt="0"/>
      <dgm:spPr/>
    </dgm:pt>
    <dgm:pt modelId="{2BB393C0-A48E-4DFE-B219-4C8749FD4375}" type="pres">
      <dgm:prSet presAssocID="{F6672AA7-A2DB-4995-9724-9E067511A6DC}" presName="compNode" presStyleCnt="0"/>
      <dgm:spPr/>
    </dgm:pt>
    <dgm:pt modelId="{C8836C0F-5A0D-4793-A05B-63AA8E89BE25}" type="pres">
      <dgm:prSet presAssocID="{F6672AA7-A2DB-4995-9724-9E067511A6DC}" presName="bgRect" presStyleLbl="bgShp" presStyleIdx="2" presStyleCnt="3"/>
      <dgm:spPr/>
    </dgm:pt>
    <dgm:pt modelId="{EA8ABC72-80D2-4B43-9583-22E789225C45}" type="pres">
      <dgm:prSet presAssocID="{F6672AA7-A2DB-4995-9724-9E067511A6D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CB440B11-691D-4FA8-A885-14B0BD44F5DC}" type="pres">
      <dgm:prSet presAssocID="{F6672AA7-A2DB-4995-9724-9E067511A6DC}" presName="spaceRect" presStyleCnt="0"/>
      <dgm:spPr/>
    </dgm:pt>
    <dgm:pt modelId="{1722634E-AFCC-46C2-8B12-970217EB34B9}" type="pres">
      <dgm:prSet presAssocID="{F6672AA7-A2DB-4995-9724-9E067511A6DC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0C6E802B-FD0E-47AE-8230-8099C6EA5982}" type="presOf" srcId="{D1F041E9-F0C8-4E6B-BC31-DF472D90FB3C}" destId="{88622EEF-D140-4E15-9526-CF0BE9AA69DE}" srcOrd="0" destOrd="0" presId="urn:microsoft.com/office/officeart/2018/2/layout/IconVerticalSolidList"/>
    <dgm:cxn modelId="{D8B7AB0E-A48F-40EE-A049-D9E1EFCC389B}" type="presOf" srcId="{4BD13CB6-F47E-4718-8C2E-DA61E7AE582F}" destId="{95D776F2-F278-4685-A69C-6488EFF30F5D}" srcOrd="0" destOrd="0" presId="urn:microsoft.com/office/officeart/2018/2/layout/IconVerticalSolidList"/>
    <dgm:cxn modelId="{B600E047-F0C7-44A6-9E2A-B04A81385C97}" type="presOf" srcId="{C9D58487-4584-4431-9989-B40B91BA18A0}" destId="{144B65D1-3977-41ED-A57F-DFF721B496B4}" srcOrd="0" destOrd="0" presId="urn:microsoft.com/office/officeart/2018/2/layout/IconVerticalSolidList"/>
    <dgm:cxn modelId="{3BB24253-6948-4F23-8D20-658B8F749332}" srcId="{D1F041E9-F0C8-4E6B-BC31-DF472D90FB3C}" destId="{4BD13CB6-F47E-4718-8C2E-DA61E7AE582F}" srcOrd="0" destOrd="0" parTransId="{DF8798C0-2FAE-4D0D-BBE5-51B30EA04EB3}" sibTransId="{C2F0B3DC-4552-4A46-B340-0AE2BF476B1B}"/>
    <dgm:cxn modelId="{F496012C-E07A-4288-AD29-74B402FA9906}" srcId="{D1F041E9-F0C8-4E6B-BC31-DF472D90FB3C}" destId="{F6672AA7-A2DB-4995-9724-9E067511A6DC}" srcOrd="2" destOrd="0" parTransId="{D4AB2B2C-F399-4FA6-BC41-F7E8C3949E19}" sibTransId="{1EED9F46-442D-472C-AD35-C36C189350E4}"/>
    <dgm:cxn modelId="{B7091224-2A50-41E6-9DD7-5BEDF224B453}" srcId="{D1F041E9-F0C8-4E6B-BC31-DF472D90FB3C}" destId="{C9D58487-4584-4431-9989-B40B91BA18A0}" srcOrd="1" destOrd="0" parTransId="{8AF11638-B08C-4376-BA38-49B15CE49831}" sibTransId="{1341E9F4-64B4-4D37-BD16-4350DA6EDFB9}"/>
    <dgm:cxn modelId="{9F48CF65-AD5A-4BD9-BB3C-EC74E6A1E44D}" type="presOf" srcId="{F6672AA7-A2DB-4995-9724-9E067511A6DC}" destId="{1722634E-AFCC-46C2-8B12-970217EB34B9}" srcOrd="0" destOrd="0" presId="urn:microsoft.com/office/officeart/2018/2/layout/IconVerticalSolidList"/>
    <dgm:cxn modelId="{A5055819-1031-4CB5-B323-74602F304C23}" type="presParOf" srcId="{88622EEF-D140-4E15-9526-CF0BE9AA69DE}" destId="{A263BD39-CD0F-4A04-8A43-AF077F882848}" srcOrd="0" destOrd="0" presId="urn:microsoft.com/office/officeart/2018/2/layout/IconVerticalSolidList"/>
    <dgm:cxn modelId="{9D4EF189-FCD3-4725-833D-7AE58BCBE2A8}" type="presParOf" srcId="{A263BD39-CD0F-4A04-8A43-AF077F882848}" destId="{4ECEF757-A0F4-4839-BF72-485D21ACF2E0}" srcOrd="0" destOrd="0" presId="urn:microsoft.com/office/officeart/2018/2/layout/IconVerticalSolidList"/>
    <dgm:cxn modelId="{5EDA707D-6732-47A1-9AA4-857905EC70EE}" type="presParOf" srcId="{A263BD39-CD0F-4A04-8A43-AF077F882848}" destId="{03D73921-D01C-4AF3-B71D-333CCE4C61B4}" srcOrd="1" destOrd="0" presId="urn:microsoft.com/office/officeart/2018/2/layout/IconVerticalSolidList"/>
    <dgm:cxn modelId="{E4CE9CE3-62D2-4E50-8FE4-563A5F25551E}" type="presParOf" srcId="{A263BD39-CD0F-4A04-8A43-AF077F882848}" destId="{76A9CB5A-9324-4381-91E9-CE3CED2C1FEB}" srcOrd="2" destOrd="0" presId="urn:microsoft.com/office/officeart/2018/2/layout/IconVerticalSolidList"/>
    <dgm:cxn modelId="{D80673FD-1B92-4CFA-B5E7-4029808BBBD2}" type="presParOf" srcId="{A263BD39-CD0F-4A04-8A43-AF077F882848}" destId="{95D776F2-F278-4685-A69C-6488EFF30F5D}" srcOrd="3" destOrd="0" presId="urn:microsoft.com/office/officeart/2018/2/layout/IconVerticalSolidList"/>
    <dgm:cxn modelId="{31942EBE-1777-4097-B956-586233CEC5AC}" type="presParOf" srcId="{88622EEF-D140-4E15-9526-CF0BE9AA69DE}" destId="{7609CA87-F309-4FC1-B520-52ECB351E83A}" srcOrd="1" destOrd="0" presId="urn:microsoft.com/office/officeart/2018/2/layout/IconVerticalSolidList"/>
    <dgm:cxn modelId="{4E27F0E1-DA4E-4657-B713-28CDB0E440E9}" type="presParOf" srcId="{88622EEF-D140-4E15-9526-CF0BE9AA69DE}" destId="{9A5A746D-B9B9-418D-BCE0-8801712F66B5}" srcOrd="2" destOrd="0" presId="urn:microsoft.com/office/officeart/2018/2/layout/IconVerticalSolidList"/>
    <dgm:cxn modelId="{7A179471-06B2-4D83-9EDF-9991EEEFBC87}" type="presParOf" srcId="{9A5A746D-B9B9-418D-BCE0-8801712F66B5}" destId="{49E97576-8CC2-459F-A7F8-64AE81B19D78}" srcOrd="0" destOrd="0" presId="urn:microsoft.com/office/officeart/2018/2/layout/IconVerticalSolidList"/>
    <dgm:cxn modelId="{251DE407-BD0D-4C76-9D72-584919CEC502}" type="presParOf" srcId="{9A5A746D-B9B9-418D-BCE0-8801712F66B5}" destId="{A395426C-09E4-4E4C-9CDF-48ABDBBF6623}" srcOrd="1" destOrd="0" presId="urn:microsoft.com/office/officeart/2018/2/layout/IconVerticalSolidList"/>
    <dgm:cxn modelId="{D027A88B-1044-45C4-848B-29C9027664F9}" type="presParOf" srcId="{9A5A746D-B9B9-418D-BCE0-8801712F66B5}" destId="{989738E0-13BC-4DCA-838F-183079B7FA88}" srcOrd="2" destOrd="0" presId="urn:microsoft.com/office/officeart/2018/2/layout/IconVerticalSolidList"/>
    <dgm:cxn modelId="{C1336ABB-7E9B-4182-9CA1-67A494066769}" type="presParOf" srcId="{9A5A746D-B9B9-418D-BCE0-8801712F66B5}" destId="{144B65D1-3977-41ED-A57F-DFF721B496B4}" srcOrd="3" destOrd="0" presId="urn:microsoft.com/office/officeart/2018/2/layout/IconVerticalSolidList"/>
    <dgm:cxn modelId="{6D8300D8-628E-410B-835E-32E17FF17584}" type="presParOf" srcId="{88622EEF-D140-4E15-9526-CF0BE9AA69DE}" destId="{8CDE55D1-BFDC-4BD7-A278-8048816B13A9}" srcOrd="3" destOrd="0" presId="urn:microsoft.com/office/officeart/2018/2/layout/IconVerticalSolidList"/>
    <dgm:cxn modelId="{AE728D93-CE3E-489D-AF38-E3DC8FFB9A95}" type="presParOf" srcId="{88622EEF-D140-4E15-9526-CF0BE9AA69DE}" destId="{2BB393C0-A48E-4DFE-B219-4C8749FD4375}" srcOrd="4" destOrd="0" presId="urn:microsoft.com/office/officeart/2018/2/layout/IconVerticalSolidList"/>
    <dgm:cxn modelId="{36B84236-F3A2-442E-BECA-84EA5F8F9DAF}" type="presParOf" srcId="{2BB393C0-A48E-4DFE-B219-4C8749FD4375}" destId="{C8836C0F-5A0D-4793-A05B-63AA8E89BE25}" srcOrd="0" destOrd="0" presId="urn:microsoft.com/office/officeart/2018/2/layout/IconVerticalSolidList"/>
    <dgm:cxn modelId="{5BCB5855-5558-4EE6-AC92-F4F1A8377BAF}" type="presParOf" srcId="{2BB393C0-A48E-4DFE-B219-4C8749FD4375}" destId="{EA8ABC72-80D2-4B43-9583-22E789225C45}" srcOrd="1" destOrd="0" presId="urn:microsoft.com/office/officeart/2018/2/layout/IconVerticalSolidList"/>
    <dgm:cxn modelId="{6E562F45-D629-4594-8782-2D67536051AB}" type="presParOf" srcId="{2BB393C0-A48E-4DFE-B219-4C8749FD4375}" destId="{CB440B11-691D-4FA8-A885-14B0BD44F5DC}" srcOrd="2" destOrd="0" presId="urn:microsoft.com/office/officeart/2018/2/layout/IconVerticalSolidList"/>
    <dgm:cxn modelId="{ACC6EEAE-BC93-471C-A09C-93B4AAE5C9D7}" type="presParOf" srcId="{2BB393C0-A48E-4DFE-B219-4C8749FD4375}" destId="{1722634E-AFCC-46C2-8B12-970217EB34B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F4078FF6-14CF-4A8D-8F0F-7C101C21D316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E2905E02-6944-4D89-84F9-C3BFC936E7BD}">
      <dgm:prSet/>
      <dgm:spPr/>
      <dgm:t>
        <a:bodyPr/>
        <a:lstStyle/>
        <a:p>
          <a:r>
            <a:rPr lang="en-US" b="1" i="0" baseline="0"/>
            <a:t>Identify Your Strengths:</a:t>
          </a:r>
          <a:r>
            <a:rPr lang="en-US" b="0" i="0" baseline="0"/>
            <a:t> What skills, knowledge, and experiences make you unique?</a:t>
          </a:r>
          <a:endParaRPr lang="en-US"/>
        </a:p>
      </dgm:t>
    </dgm:pt>
    <dgm:pt modelId="{0CBCCA2D-9E02-4E9A-8CBD-753C6EBABA26}" type="parTrans" cxnId="{605B1A8E-A2C5-4B92-A9A0-608221ED2B4A}">
      <dgm:prSet/>
      <dgm:spPr/>
      <dgm:t>
        <a:bodyPr/>
        <a:lstStyle/>
        <a:p>
          <a:endParaRPr lang="en-US"/>
        </a:p>
      </dgm:t>
    </dgm:pt>
    <dgm:pt modelId="{8CD72E47-5896-4B41-91D2-F0A5D422E477}" type="sibTrans" cxnId="{605B1A8E-A2C5-4B92-A9A0-608221ED2B4A}">
      <dgm:prSet/>
      <dgm:spPr/>
      <dgm:t>
        <a:bodyPr/>
        <a:lstStyle/>
        <a:p>
          <a:endParaRPr lang="en-US"/>
        </a:p>
      </dgm:t>
    </dgm:pt>
    <dgm:pt modelId="{A241E363-2B66-4901-9FE4-B76012A1C1FD}">
      <dgm:prSet/>
      <dgm:spPr/>
      <dgm:t>
        <a:bodyPr/>
        <a:lstStyle/>
        <a:p>
          <a:r>
            <a:rPr lang="en-US" b="1" i="0" baseline="0"/>
            <a:t>Define Your Values:</a:t>
          </a:r>
          <a:r>
            <a:rPr lang="en-US" b="0" i="0" baseline="0"/>
            <a:t> What principles guide your work and career choices?</a:t>
          </a:r>
          <a:endParaRPr lang="en-US"/>
        </a:p>
      </dgm:t>
    </dgm:pt>
    <dgm:pt modelId="{C693E7DD-F071-4AEE-8559-08BA22450E42}" type="parTrans" cxnId="{7768E7A6-635B-4906-BB94-CF67A8B9B2B8}">
      <dgm:prSet/>
      <dgm:spPr/>
      <dgm:t>
        <a:bodyPr/>
        <a:lstStyle/>
        <a:p>
          <a:endParaRPr lang="en-US"/>
        </a:p>
      </dgm:t>
    </dgm:pt>
    <dgm:pt modelId="{73C19989-6FD5-47AE-AE51-6DBBD49F4F03}" type="sibTrans" cxnId="{7768E7A6-635B-4906-BB94-CF67A8B9B2B8}">
      <dgm:prSet/>
      <dgm:spPr/>
      <dgm:t>
        <a:bodyPr/>
        <a:lstStyle/>
        <a:p>
          <a:endParaRPr lang="en-US"/>
        </a:p>
      </dgm:t>
    </dgm:pt>
    <dgm:pt modelId="{F7897FC4-A0CD-407E-BC2E-6C8071B58096}">
      <dgm:prSet/>
      <dgm:spPr/>
      <dgm:t>
        <a:bodyPr/>
        <a:lstStyle/>
        <a:p>
          <a:r>
            <a:rPr lang="en-US" b="1" i="0" baseline="0"/>
            <a:t>Craft Your Brand Story:</a:t>
          </a:r>
          <a:r>
            <a:rPr lang="en-US" b="0" i="0" baseline="0"/>
            <a:t> What's your narrative? What do you want to be known for?</a:t>
          </a:r>
          <a:endParaRPr lang="en-US"/>
        </a:p>
      </dgm:t>
    </dgm:pt>
    <dgm:pt modelId="{6109064C-FE0F-4E4C-BF84-403279025C13}" type="parTrans" cxnId="{9CD67F5F-1698-4E2F-BF60-BBAD33D62A9E}">
      <dgm:prSet/>
      <dgm:spPr/>
      <dgm:t>
        <a:bodyPr/>
        <a:lstStyle/>
        <a:p>
          <a:endParaRPr lang="en-US"/>
        </a:p>
      </dgm:t>
    </dgm:pt>
    <dgm:pt modelId="{CB9E54C6-04E8-4B3C-8F82-9535E43B30D5}" type="sibTrans" cxnId="{9CD67F5F-1698-4E2F-BF60-BBAD33D62A9E}">
      <dgm:prSet/>
      <dgm:spPr/>
      <dgm:t>
        <a:bodyPr/>
        <a:lstStyle/>
        <a:p>
          <a:endParaRPr lang="en-US"/>
        </a:p>
      </dgm:t>
    </dgm:pt>
    <dgm:pt modelId="{D26CBB21-89AA-4284-B1F5-4029D29C0548}">
      <dgm:prSet/>
      <dgm:spPr/>
      <dgm:t>
        <a:bodyPr/>
        <a:lstStyle/>
        <a:p>
          <a:r>
            <a:rPr lang="en-US" b="1" i="0" baseline="0"/>
            <a:t>Develop Your Online Presence:</a:t>
          </a:r>
          <a:r>
            <a:rPr lang="en-US" b="0" i="0" baseline="0"/>
            <a:t> Showcase your expertise on LinkedIn, your portfolio website, or other relevant platforms. </a:t>
          </a:r>
          <a:endParaRPr lang="en-US"/>
        </a:p>
      </dgm:t>
    </dgm:pt>
    <dgm:pt modelId="{8697A0C5-4B6A-4BCB-8A66-BDCF70605AD9}" type="parTrans" cxnId="{6F73FD03-F0D4-4904-BF14-6BAD7A7CAC33}">
      <dgm:prSet/>
      <dgm:spPr/>
      <dgm:t>
        <a:bodyPr/>
        <a:lstStyle/>
        <a:p>
          <a:endParaRPr lang="en-US"/>
        </a:p>
      </dgm:t>
    </dgm:pt>
    <dgm:pt modelId="{A7FE580D-7D61-41D4-93D6-6B8C31A06480}" type="sibTrans" cxnId="{6F73FD03-F0D4-4904-BF14-6BAD7A7CAC33}">
      <dgm:prSet/>
      <dgm:spPr/>
      <dgm:t>
        <a:bodyPr/>
        <a:lstStyle/>
        <a:p>
          <a:endParaRPr lang="en-US"/>
        </a:p>
      </dgm:t>
    </dgm:pt>
    <dgm:pt modelId="{B17C00C3-E6FA-429C-9BA3-9B0E11B787D8}" type="pres">
      <dgm:prSet presAssocID="{F4078FF6-14CF-4A8D-8F0F-7C101C21D316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A88E0C-05F5-4F12-8CAB-5C0905596942}" type="pres">
      <dgm:prSet presAssocID="{F4078FF6-14CF-4A8D-8F0F-7C101C21D316}" presName="container" presStyleCnt="0">
        <dgm:presLayoutVars>
          <dgm:dir/>
          <dgm:resizeHandles val="exact"/>
        </dgm:presLayoutVars>
      </dgm:prSet>
      <dgm:spPr/>
    </dgm:pt>
    <dgm:pt modelId="{2073D037-96BA-4ADF-9045-168FE5525E39}" type="pres">
      <dgm:prSet presAssocID="{E2905E02-6944-4D89-84F9-C3BFC936E7BD}" presName="compNode" presStyleCnt="0"/>
      <dgm:spPr/>
    </dgm:pt>
    <dgm:pt modelId="{26A32FC4-C46F-45EA-83E5-E03248E682A5}" type="pres">
      <dgm:prSet presAssocID="{E2905E02-6944-4D89-84F9-C3BFC936E7BD}" presName="iconBgRect" presStyleLbl="bgShp" presStyleIdx="0" presStyleCnt="4"/>
      <dgm:spPr/>
    </dgm:pt>
    <dgm:pt modelId="{6DF36826-CEC2-4622-906E-5578B07983E9}" type="pres">
      <dgm:prSet presAssocID="{E2905E02-6944-4D89-84F9-C3BFC936E7B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93E4E748-27BE-473B-88BC-F1E1A1F07CC0}" type="pres">
      <dgm:prSet presAssocID="{E2905E02-6944-4D89-84F9-C3BFC936E7BD}" presName="spaceRect" presStyleCnt="0"/>
      <dgm:spPr/>
    </dgm:pt>
    <dgm:pt modelId="{31274823-52EA-453A-9B57-5C1DA951410D}" type="pres">
      <dgm:prSet presAssocID="{E2905E02-6944-4D89-84F9-C3BFC936E7BD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11832F1B-3ECB-4CA7-8AEA-BAC49A587D27}" type="pres">
      <dgm:prSet presAssocID="{8CD72E47-5896-4B41-91D2-F0A5D422E477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C47A575-AD8E-4C73-9A64-95360D6F4712}" type="pres">
      <dgm:prSet presAssocID="{A241E363-2B66-4901-9FE4-B76012A1C1FD}" presName="compNode" presStyleCnt="0"/>
      <dgm:spPr/>
    </dgm:pt>
    <dgm:pt modelId="{3DCE4A86-048F-4333-941C-1ECCF1E6A9AA}" type="pres">
      <dgm:prSet presAssocID="{A241E363-2B66-4901-9FE4-B76012A1C1FD}" presName="iconBgRect" presStyleLbl="bgShp" presStyleIdx="1" presStyleCnt="4"/>
      <dgm:spPr/>
    </dgm:pt>
    <dgm:pt modelId="{123391AB-EA2D-4D39-B479-3CEDE061D8A0}" type="pres">
      <dgm:prSet presAssocID="{A241E363-2B66-4901-9FE4-B76012A1C1F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F6E41DF4-0CEA-4DB3-B8A7-F55455AC4487}" type="pres">
      <dgm:prSet presAssocID="{A241E363-2B66-4901-9FE4-B76012A1C1FD}" presName="spaceRect" presStyleCnt="0"/>
      <dgm:spPr/>
    </dgm:pt>
    <dgm:pt modelId="{4AF56B6E-8D09-4FBE-A8BA-FCC75BD23F34}" type="pres">
      <dgm:prSet presAssocID="{A241E363-2B66-4901-9FE4-B76012A1C1FD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FBB27A74-09B2-4BDE-9828-706A86F9F6FB}" type="pres">
      <dgm:prSet presAssocID="{73C19989-6FD5-47AE-AE51-6DBBD49F4F0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569D8F3-D3AA-4CF4-A236-CD11D70F3820}" type="pres">
      <dgm:prSet presAssocID="{F7897FC4-A0CD-407E-BC2E-6C8071B58096}" presName="compNode" presStyleCnt="0"/>
      <dgm:spPr/>
    </dgm:pt>
    <dgm:pt modelId="{489545BE-D16B-4ACC-8636-BEEABBDBA541}" type="pres">
      <dgm:prSet presAssocID="{F7897FC4-A0CD-407E-BC2E-6C8071B58096}" presName="iconBgRect" presStyleLbl="bgShp" presStyleIdx="2" presStyleCnt="4"/>
      <dgm:spPr/>
    </dgm:pt>
    <dgm:pt modelId="{3B96B529-3F4B-4264-AE89-28168D1D079A}" type="pres">
      <dgm:prSet presAssocID="{F7897FC4-A0CD-407E-BC2E-6C8071B5809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Joker Hat"/>
        </a:ext>
      </dgm:extLst>
    </dgm:pt>
    <dgm:pt modelId="{8E544531-692E-4082-BC94-47CA08201B0D}" type="pres">
      <dgm:prSet presAssocID="{F7897FC4-A0CD-407E-BC2E-6C8071B58096}" presName="spaceRect" presStyleCnt="0"/>
      <dgm:spPr/>
    </dgm:pt>
    <dgm:pt modelId="{AFD40F7A-1BF6-41F6-9365-E47916EAFDF8}" type="pres">
      <dgm:prSet presAssocID="{F7897FC4-A0CD-407E-BC2E-6C8071B58096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CF0A5887-A5BB-41DB-BCEC-6DC738411440}" type="pres">
      <dgm:prSet presAssocID="{CB9E54C6-04E8-4B3C-8F82-9535E43B30D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6D5B680-81FF-4B75-B7BA-FCB59EDFF64E}" type="pres">
      <dgm:prSet presAssocID="{D26CBB21-89AA-4284-B1F5-4029D29C0548}" presName="compNode" presStyleCnt="0"/>
      <dgm:spPr/>
    </dgm:pt>
    <dgm:pt modelId="{162644AB-8A06-49D5-B1E9-9A653C6DD92C}" type="pres">
      <dgm:prSet presAssocID="{D26CBB21-89AA-4284-B1F5-4029D29C0548}" presName="iconBgRect" presStyleLbl="bgShp" presStyleIdx="3" presStyleCnt="4"/>
      <dgm:spPr/>
    </dgm:pt>
    <dgm:pt modelId="{3FC63057-E616-412D-AA4B-D007B8881760}" type="pres">
      <dgm:prSet presAssocID="{D26CBB21-89AA-4284-B1F5-4029D29C054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D71E96A9-186D-4210-A41D-125624385DD6}" type="pres">
      <dgm:prSet presAssocID="{D26CBB21-89AA-4284-B1F5-4029D29C0548}" presName="spaceRect" presStyleCnt="0"/>
      <dgm:spPr/>
    </dgm:pt>
    <dgm:pt modelId="{F8DC98B1-929E-4615-862E-2040946A254A}" type="pres">
      <dgm:prSet presAssocID="{D26CBB21-89AA-4284-B1F5-4029D29C0548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412800-2D35-4E9C-8F5C-5ED80E2AB37A}" type="presOf" srcId="{A241E363-2B66-4901-9FE4-B76012A1C1FD}" destId="{4AF56B6E-8D09-4FBE-A8BA-FCC75BD23F34}" srcOrd="0" destOrd="0" presId="urn:microsoft.com/office/officeart/2018/2/layout/IconCircleList"/>
    <dgm:cxn modelId="{4C86A76C-4C0B-4744-9338-7E42C60DDFDB}" type="presOf" srcId="{CB9E54C6-04E8-4B3C-8F82-9535E43B30D5}" destId="{CF0A5887-A5BB-41DB-BCEC-6DC738411440}" srcOrd="0" destOrd="0" presId="urn:microsoft.com/office/officeart/2018/2/layout/IconCircleList"/>
    <dgm:cxn modelId="{9CD67F5F-1698-4E2F-BF60-BBAD33D62A9E}" srcId="{F4078FF6-14CF-4A8D-8F0F-7C101C21D316}" destId="{F7897FC4-A0CD-407E-BC2E-6C8071B58096}" srcOrd="2" destOrd="0" parTransId="{6109064C-FE0F-4E4C-BF84-403279025C13}" sibTransId="{CB9E54C6-04E8-4B3C-8F82-9535E43B30D5}"/>
    <dgm:cxn modelId="{E13112BC-7709-4004-9612-9AB4BBD96D8E}" type="presOf" srcId="{E2905E02-6944-4D89-84F9-C3BFC936E7BD}" destId="{31274823-52EA-453A-9B57-5C1DA951410D}" srcOrd="0" destOrd="0" presId="urn:microsoft.com/office/officeart/2018/2/layout/IconCircleList"/>
    <dgm:cxn modelId="{6F73FD03-F0D4-4904-BF14-6BAD7A7CAC33}" srcId="{F4078FF6-14CF-4A8D-8F0F-7C101C21D316}" destId="{D26CBB21-89AA-4284-B1F5-4029D29C0548}" srcOrd="3" destOrd="0" parTransId="{8697A0C5-4B6A-4BCB-8A66-BDCF70605AD9}" sibTransId="{A7FE580D-7D61-41D4-93D6-6B8C31A06480}"/>
    <dgm:cxn modelId="{21ADD289-15DE-4223-9B04-4B96D7DC534C}" type="presOf" srcId="{F7897FC4-A0CD-407E-BC2E-6C8071B58096}" destId="{AFD40F7A-1BF6-41F6-9365-E47916EAFDF8}" srcOrd="0" destOrd="0" presId="urn:microsoft.com/office/officeart/2018/2/layout/IconCircleList"/>
    <dgm:cxn modelId="{8AB81221-A2D6-4252-A3A1-DBA67D0FC666}" type="presOf" srcId="{73C19989-6FD5-47AE-AE51-6DBBD49F4F03}" destId="{FBB27A74-09B2-4BDE-9828-706A86F9F6FB}" srcOrd="0" destOrd="0" presId="urn:microsoft.com/office/officeart/2018/2/layout/IconCircleList"/>
    <dgm:cxn modelId="{7768E7A6-635B-4906-BB94-CF67A8B9B2B8}" srcId="{F4078FF6-14CF-4A8D-8F0F-7C101C21D316}" destId="{A241E363-2B66-4901-9FE4-B76012A1C1FD}" srcOrd="1" destOrd="0" parTransId="{C693E7DD-F071-4AEE-8559-08BA22450E42}" sibTransId="{73C19989-6FD5-47AE-AE51-6DBBD49F4F03}"/>
    <dgm:cxn modelId="{608CB5A9-869F-4D8B-908F-389AD3348340}" type="presOf" srcId="{D26CBB21-89AA-4284-B1F5-4029D29C0548}" destId="{F8DC98B1-929E-4615-862E-2040946A254A}" srcOrd="0" destOrd="0" presId="urn:microsoft.com/office/officeart/2018/2/layout/IconCircleList"/>
    <dgm:cxn modelId="{605B1A8E-A2C5-4B92-A9A0-608221ED2B4A}" srcId="{F4078FF6-14CF-4A8D-8F0F-7C101C21D316}" destId="{E2905E02-6944-4D89-84F9-C3BFC936E7BD}" srcOrd="0" destOrd="0" parTransId="{0CBCCA2D-9E02-4E9A-8CBD-753C6EBABA26}" sibTransId="{8CD72E47-5896-4B41-91D2-F0A5D422E477}"/>
    <dgm:cxn modelId="{31D2464A-F55A-472A-AC62-BAEEAD4253C3}" type="presOf" srcId="{8CD72E47-5896-4B41-91D2-F0A5D422E477}" destId="{11832F1B-3ECB-4CA7-8AEA-BAC49A587D27}" srcOrd="0" destOrd="0" presId="urn:microsoft.com/office/officeart/2018/2/layout/IconCircleList"/>
    <dgm:cxn modelId="{31BFCBC9-980A-4283-90CE-0B74AA7EE5A8}" type="presOf" srcId="{F4078FF6-14CF-4A8D-8F0F-7C101C21D316}" destId="{B17C00C3-E6FA-429C-9BA3-9B0E11B787D8}" srcOrd="0" destOrd="0" presId="urn:microsoft.com/office/officeart/2018/2/layout/IconCircleList"/>
    <dgm:cxn modelId="{EAC5F115-1847-472E-9A20-B4944773FFE8}" type="presParOf" srcId="{B17C00C3-E6FA-429C-9BA3-9B0E11B787D8}" destId="{42A88E0C-05F5-4F12-8CAB-5C0905596942}" srcOrd="0" destOrd="0" presId="urn:microsoft.com/office/officeart/2018/2/layout/IconCircleList"/>
    <dgm:cxn modelId="{EFF63447-872A-451A-9063-EDD94AF68810}" type="presParOf" srcId="{42A88E0C-05F5-4F12-8CAB-5C0905596942}" destId="{2073D037-96BA-4ADF-9045-168FE5525E39}" srcOrd="0" destOrd="0" presId="urn:microsoft.com/office/officeart/2018/2/layout/IconCircleList"/>
    <dgm:cxn modelId="{4EC820FE-9866-4BB6-9063-CCE67A2D1B63}" type="presParOf" srcId="{2073D037-96BA-4ADF-9045-168FE5525E39}" destId="{26A32FC4-C46F-45EA-83E5-E03248E682A5}" srcOrd="0" destOrd="0" presId="urn:microsoft.com/office/officeart/2018/2/layout/IconCircleList"/>
    <dgm:cxn modelId="{5975D2B2-893C-48FE-9601-5CFD69306807}" type="presParOf" srcId="{2073D037-96BA-4ADF-9045-168FE5525E39}" destId="{6DF36826-CEC2-4622-906E-5578B07983E9}" srcOrd="1" destOrd="0" presId="urn:microsoft.com/office/officeart/2018/2/layout/IconCircleList"/>
    <dgm:cxn modelId="{82F34E53-657F-4ECA-8F90-46CFD730E637}" type="presParOf" srcId="{2073D037-96BA-4ADF-9045-168FE5525E39}" destId="{93E4E748-27BE-473B-88BC-F1E1A1F07CC0}" srcOrd="2" destOrd="0" presId="urn:microsoft.com/office/officeart/2018/2/layout/IconCircleList"/>
    <dgm:cxn modelId="{72737022-091E-4265-A463-9DC50A02B9A9}" type="presParOf" srcId="{2073D037-96BA-4ADF-9045-168FE5525E39}" destId="{31274823-52EA-453A-9B57-5C1DA951410D}" srcOrd="3" destOrd="0" presId="urn:microsoft.com/office/officeart/2018/2/layout/IconCircleList"/>
    <dgm:cxn modelId="{C24BA2B0-2FD2-4F30-A887-13EE86BC1AEE}" type="presParOf" srcId="{42A88E0C-05F5-4F12-8CAB-5C0905596942}" destId="{11832F1B-3ECB-4CA7-8AEA-BAC49A587D27}" srcOrd="1" destOrd="0" presId="urn:microsoft.com/office/officeart/2018/2/layout/IconCircleList"/>
    <dgm:cxn modelId="{CFAA48CA-E7B8-40E4-A004-EBF15CDBFDA4}" type="presParOf" srcId="{42A88E0C-05F5-4F12-8CAB-5C0905596942}" destId="{1C47A575-AD8E-4C73-9A64-95360D6F4712}" srcOrd="2" destOrd="0" presId="urn:microsoft.com/office/officeart/2018/2/layout/IconCircleList"/>
    <dgm:cxn modelId="{40F43D34-311C-4392-99B0-A3BA78FD5AD6}" type="presParOf" srcId="{1C47A575-AD8E-4C73-9A64-95360D6F4712}" destId="{3DCE4A86-048F-4333-941C-1ECCF1E6A9AA}" srcOrd="0" destOrd="0" presId="urn:microsoft.com/office/officeart/2018/2/layout/IconCircleList"/>
    <dgm:cxn modelId="{60AEFF4B-D038-4FE1-9638-D6094CB9F8A4}" type="presParOf" srcId="{1C47A575-AD8E-4C73-9A64-95360D6F4712}" destId="{123391AB-EA2D-4D39-B479-3CEDE061D8A0}" srcOrd="1" destOrd="0" presId="urn:microsoft.com/office/officeart/2018/2/layout/IconCircleList"/>
    <dgm:cxn modelId="{BFBFBA61-E023-4240-BC5E-9D229698ECBB}" type="presParOf" srcId="{1C47A575-AD8E-4C73-9A64-95360D6F4712}" destId="{F6E41DF4-0CEA-4DB3-B8A7-F55455AC4487}" srcOrd="2" destOrd="0" presId="urn:microsoft.com/office/officeart/2018/2/layout/IconCircleList"/>
    <dgm:cxn modelId="{C4664ACA-9D9D-4B4B-BF58-053887C22575}" type="presParOf" srcId="{1C47A575-AD8E-4C73-9A64-95360D6F4712}" destId="{4AF56B6E-8D09-4FBE-A8BA-FCC75BD23F34}" srcOrd="3" destOrd="0" presId="urn:microsoft.com/office/officeart/2018/2/layout/IconCircleList"/>
    <dgm:cxn modelId="{3B1A53FD-FDFB-4ABE-8B97-A3380ED811D4}" type="presParOf" srcId="{42A88E0C-05F5-4F12-8CAB-5C0905596942}" destId="{FBB27A74-09B2-4BDE-9828-706A86F9F6FB}" srcOrd="3" destOrd="0" presId="urn:microsoft.com/office/officeart/2018/2/layout/IconCircleList"/>
    <dgm:cxn modelId="{71467E0A-95F8-4B94-B26A-9C2F0E8CBF62}" type="presParOf" srcId="{42A88E0C-05F5-4F12-8CAB-5C0905596942}" destId="{6569D8F3-D3AA-4CF4-A236-CD11D70F3820}" srcOrd="4" destOrd="0" presId="urn:microsoft.com/office/officeart/2018/2/layout/IconCircleList"/>
    <dgm:cxn modelId="{03946E77-F15E-479C-84FD-2FA812AB0E59}" type="presParOf" srcId="{6569D8F3-D3AA-4CF4-A236-CD11D70F3820}" destId="{489545BE-D16B-4ACC-8636-BEEABBDBA541}" srcOrd="0" destOrd="0" presId="urn:microsoft.com/office/officeart/2018/2/layout/IconCircleList"/>
    <dgm:cxn modelId="{B11A29FE-A76C-4073-A66E-E8C245967540}" type="presParOf" srcId="{6569D8F3-D3AA-4CF4-A236-CD11D70F3820}" destId="{3B96B529-3F4B-4264-AE89-28168D1D079A}" srcOrd="1" destOrd="0" presId="urn:microsoft.com/office/officeart/2018/2/layout/IconCircleList"/>
    <dgm:cxn modelId="{616F69C0-3B1B-41A4-931A-3C57E7D64498}" type="presParOf" srcId="{6569D8F3-D3AA-4CF4-A236-CD11D70F3820}" destId="{8E544531-692E-4082-BC94-47CA08201B0D}" srcOrd="2" destOrd="0" presId="urn:microsoft.com/office/officeart/2018/2/layout/IconCircleList"/>
    <dgm:cxn modelId="{8A5EB6CB-13A2-413B-B460-09A45FA29DE0}" type="presParOf" srcId="{6569D8F3-D3AA-4CF4-A236-CD11D70F3820}" destId="{AFD40F7A-1BF6-41F6-9365-E47916EAFDF8}" srcOrd="3" destOrd="0" presId="urn:microsoft.com/office/officeart/2018/2/layout/IconCircleList"/>
    <dgm:cxn modelId="{73772CA3-B2CB-495B-9069-3071DF239A9B}" type="presParOf" srcId="{42A88E0C-05F5-4F12-8CAB-5C0905596942}" destId="{CF0A5887-A5BB-41DB-BCEC-6DC738411440}" srcOrd="5" destOrd="0" presId="urn:microsoft.com/office/officeart/2018/2/layout/IconCircleList"/>
    <dgm:cxn modelId="{37535AE4-CE6D-4976-AD47-BF4CE7DF4849}" type="presParOf" srcId="{42A88E0C-05F5-4F12-8CAB-5C0905596942}" destId="{86D5B680-81FF-4B75-B7BA-FCB59EDFF64E}" srcOrd="6" destOrd="0" presId="urn:microsoft.com/office/officeart/2018/2/layout/IconCircleList"/>
    <dgm:cxn modelId="{A7F9CEE0-C2F4-4E13-AFA6-0EEE257CA2E8}" type="presParOf" srcId="{86D5B680-81FF-4B75-B7BA-FCB59EDFF64E}" destId="{162644AB-8A06-49D5-B1E9-9A653C6DD92C}" srcOrd="0" destOrd="0" presId="urn:microsoft.com/office/officeart/2018/2/layout/IconCircleList"/>
    <dgm:cxn modelId="{7F89CFCC-35FF-4979-B338-75F898638899}" type="presParOf" srcId="{86D5B680-81FF-4B75-B7BA-FCB59EDFF64E}" destId="{3FC63057-E616-412D-AA4B-D007B8881760}" srcOrd="1" destOrd="0" presId="urn:microsoft.com/office/officeart/2018/2/layout/IconCircleList"/>
    <dgm:cxn modelId="{5DADC264-D8E6-4ED8-9F1E-25EC0847C9A3}" type="presParOf" srcId="{86D5B680-81FF-4B75-B7BA-FCB59EDFF64E}" destId="{D71E96A9-186D-4210-A41D-125624385DD6}" srcOrd="2" destOrd="0" presId="urn:microsoft.com/office/officeart/2018/2/layout/IconCircleList"/>
    <dgm:cxn modelId="{C1FD52A2-2438-448E-A9B1-91844DB6A4AC}" type="presParOf" srcId="{86D5B680-81FF-4B75-B7BA-FCB59EDFF64E}" destId="{F8DC98B1-929E-4615-862E-2040946A254A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10ED039B-C82A-4A97-9FF0-C4D64C3E493D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accent2_2" csCatId="accent2" phldr="1"/>
      <dgm:spPr/>
      <dgm:t>
        <a:bodyPr/>
        <a:lstStyle/>
        <a:p>
          <a:endParaRPr lang="en-US"/>
        </a:p>
      </dgm:t>
    </dgm:pt>
    <dgm:pt modelId="{6432B516-48BC-436D-AA69-ECDA367C7B1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baseline="0"/>
            <a:t>Professionalism in Communication:</a:t>
          </a:r>
          <a:r>
            <a:rPr lang="en-US" sz="1400" b="0" i="0" baseline="0"/>
            <a:t> Use appropriate language, be respectful, and communicate clearly.</a:t>
          </a:r>
          <a:endParaRPr lang="en-US" sz="1400"/>
        </a:p>
      </dgm:t>
    </dgm:pt>
    <dgm:pt modelId="{1AB73D92-5847-47F1-B3FC-CC4729D228DA}" type="parTrans" cxnId="{A1850496-CF0C-487E-9C9E-4CB6F5D4F26D}">
      <dgm:prSet/>
      <dgm:spPr/>
      <dgm:t>
        <a:bodyPr/>
        <a:lstStyle/>
        <a:p>
          <a:endParaRPr lang="en-US" sz="2400"/>
        </a:p>
      </dgm:t>
    </dgm:pt>
    <dgm:pt modelId="{92C87E8B-B341-40CD-8FB2-5307B032C07D}" type="sibTrans" cxnId="{A1850496-CF0C-487E-9C9E-4CB6F5D4F26D}">
      <dgm:prSet/>
      <dgm:spPr/>
      <dgm:t>
        <a:bodyPr/>
        <a:lstStyle/>
        <a:p>
          <a:pPr>
            <a:lnSpc>
              <a:spcPct val="100000"/>
            </a:lnSpc>
          </a:pPr>
          <a:endParaRPr lang="en-US" sz="2400"/>
        </a:p>
      </dgm:t>
    </dgm:pt>
    <dgm:pt modelId="{BD6659E0-248B-4F31-976C-739174B7C4D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baseline="0" dirty="0"/>
            <a:t>Appearance:</a:t>
          </a:r>
          <a:r>
            <a:rPr lang="en-US" sz="1400" b="0" i="0" baseline="0" dirty="0"/>
            <a:t> Dress appropriately for your workplace and industry.</a:t>
          </a:r>
          <a:endParaRPr lang="en-US" sz="1400" dirty="0"/>
        </a:p>
      </dgm:t>
    </dgm:pt>
    <dgm:pt modelId="{1B91B9B8-7DE8-4D85-8ED5-433954FFE9C7}" type="parTrans" cxnId="{1EAD3E52-32AF-44B9-AB09-4381EA5B735C}">
      <dgm:prSet/>
      <dgm:spPr/>
      <dgm:t>
        <a:bodyPr/>
        <a:lstStyle/>
        <a:p>
          <a:endParaRPr lang="en-US" sz="2400"/>
        </a:p>
      </dgm:t>
    </dgm:pt>
    <dgm:pt modelId="{9A3268BF-B30F-4963-AAE8-BDA688C9715C}" type="sibTrans" cxnId="{1EAD3E52-32AF-44B9-AB09-4381EA5B735C}">
      <dgm:prSet/>
      <dgm:spPr/>
      <dgm:t>
        <a:bodyPr/>
        <a:lstStyle/>
        <a:p>
          <a:pPr>
            <a:lnSpc>
              <a:spcPct val="100000"/>
            </a:lnSpc>
          </a:pPr>
          <a:endParaRPr lang="en-US" sz="2400"/>
        </a:p>
      </dgm:t>
    </dgm:pt>
    <dgm:pt modelId="{0115D99C-A3EE-4B11-8F13-63B614C62AD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baseline="0"/>
            <a:t>Networking:</a:t>
          </a:r>
          <a:r>
            <a:rPr lang="en-US" sz="1400" b="0" i="0" baseline="0"/>
            <a:t> Build relationships and make a positive impression.</a:t>
          </a:r>
          <a:endParaRPr lang="en-US" sz="1400"/>
        </a:p>
      </dgm:t>
    </dgm:pt>
    <dgm:pt modelId="{86479884-B53F-401A-8EBF-04E370A4EF7F}" type="parTrans" cxnId="{8C4BEF83-2288-449E-B8D2-8624DE3F4287}">
      <dgm:prSet/>
      <dgm:spPr/>
      <dgm:t>
        <a:bodyPr/>
        <a:lstStyle/>
        <a:p>
          <a:endParaRPr lang="en-US" sz="2400"/>
        </a:p>
      </dgm:t>
    </dgm:pt>
    <dgm:pt modelId="{70120A55-5C75-41B7-B1B4-3C772DC32C1E}" type="sibTrans" cxnId="{8C4BEF83-2288-449E-B8D2-8624DE3F4287}">
      <dgm:prSet/>
      <dgm:spPr/>
      <dgm:t>
        <a:bodyPr/>
        <a:lstStyle/>
        <a:p>
          <a:pPr>
            <a:lnSpc>
              <a:spcPct val="100000"/>
            </a:lnSpc>
          </a:pPr>
          <a:endParaRPr lang="en-US" sz="2400"/>
        </a:p>
      </dgm:t>
    </dgm:pt>
    <dgm:pt modelId="{45B8EAFA-6A18-45C2-982E-6A58A9382BC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baseline="0"/>
            <a:t>Social Media:</a:t>
          </a:r>
          <a:r>
            <a:rPr lang="en-US" sz="1400" b="0" i="0" baseline="0"/>
            <a:t> Be mindful of your online presence and what it says about you. </a:t>
          </a:r>
          <a:endParaRPr lang="en-US" sz="1400"/>
        </a:p>
      </dgm:t>
    </dgm:pt>
    <dgm:pt modelId="{96CFE595-FE65-4A4C-85BA-C576E4FBF2D9}" type="parTrans" cxnId="{F9E033D5-7D84-4F20-8B2D-CCA035389500}">
      <dgm:prSet/>
      <dgm:spPr/>
      <dgm:t>
        <a:bodyPr/>
        <a:lstStyle/>
        <a:p>
          <a:endParaRPr lang="en-US" sz="2400"/>
        </a:p>
      </dgm:t>
    </dgm:pt>
    <dgm:pt modelId="{F3A35D2B-8433-4301-A085-97D5BC067169}" type="sibTrans" cxnId="{F9E033D5-7D84-4F20-8B2D-CCA035389500}">
      <dgm:prSet/>
      <dgm:spPr/>
      <dgm:t>
        <a:bodyPr/>
        <a:lstStyle/>
        <a:p>
          <a:endParaRPr lang="en-US" sz="2400"/>
        </a:p>
      </dgm:t>
    </dgm:pt>
    <dgm:pt modelId="{610D2994-12D3-4138-AE7A-544C8A2D1E70}" type="pres">
      <dgm:prSet presAssocID="{10ED039B-C82A-4A97-9FF0-C4D64C3E493D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EFB07F-9F51-4F0E-AC66-E29CC4C25DBC}" type="pres">
      <dgm:prSet presAssocID="{10ED039B-C82A-4A97-9FF0-C4D64C3E493D}" presName="container" presStyleCnt="0">
        <dgm:presLayoutVars>
          <dgm:dir/>
          <dgm:resizeHandles val="exact"/>
        </dgm:presLayoutVars>
      </dgm:prSet>
      <dgm:spPr/>
    </dgm:pt>
    <dgm:pt modelId="{1B094B06-AD52-474F-8CCE-51A5978A0A8C}" type="pres">
      <dgm:prSet presAssocID="{6432B516-48BC-436D-AA69-ECDA367C7B11}" presName="compNode" presStyleCnt="0"/>
      <dgm:spPr/>
    </dgm:pt>
    <dgm:pt modelId="{3CAF12D6-18C3-43FD-82B6-43032DFA3BDE}" type="pres">
      <dgm:prSet presAssocID="{6432B516-48BC-436D-AA69-ECDA367C7B11}" presName="iconBgRect" presStyleLbl="bgShp" presStyleIdx="0" presStyleCnt="4"/>
      <dgm:spPr/>
    </dgm:pt>
    <dgm:pt modelId="{3B6500B2-5482-4646-A7E4-429FE529EB45}" type="pres">
      <dgm:prSet presAssocID="{6432B516-48BC-436D-AA69-ECDA367C7B11}" presName="iconRect" presStyleLbl="node1" presStyleIdx="0" presStyleCnt="4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0E6DC4B7-95E4-4908-B9CF-1895A439DD43}" type="pres">
      <dgm:prSet presAssocID="{6432B516-48BC-436D-AA69-ECDA367C7B11}" presName="spaceRect" presStyleCnt="0"/>
      <dgm:spPr/>
    </dgm:pt>
    <dgm:pt modelId="{1A1D82D4-2287-4A6A-ABCD-696A8D45290A}" type="pres">
      <dgm:prSet presAssocID="{6432B516-48BC-436D-AA69-ECDA367C7B11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79E42901-0184-484E-95C8-49A8D9485570}" type="pres">
      <dgm:prSet presAssocID="{92C87E8B-B341-40CD-8FB2-5307B032C07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2BDD642-5FF1-43AD-AF90-985B6910809F}" type="pres">
      <dgm:prSet presAssocID="{BD6659E0-248B-4F31-976C-739174B7C4DE}" presName="compNode" presStyleCnt="0"/>
      <dgm:spPr/>
    </dgm:pt>
    <dgm:pt modelId="{6F587F8E-B05D-4945-9429-9E40369A1E22}" type="pres">
      <dgm:prSet presAssocID="{BD6659E0-248B-4F31-976C-739174B7C4DE}" presName="iconBgRect" presStyleLbl="bgShp" presStyleIdx="1" presStyleCnt="4"/>
      <dgm:spPr/>
    </dgm:pt>
    <dgm:pt modelId="{00FDAAA4-779F-468B-8B5D-A079DAEA0FCB}" type="pres">
      <dgm:prSet presAssocID="{BD6659E0-248B-4F31-976C-739174B7C4DE}" presName="iconRect" presStyleLbl="node1" presStyleIdx="1" presStyleCnt="4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uit"/>
        </a:ext>
      </dgm:extLst>
    </dgm:pt>
    <dgm:pt modelId="{D49CBC73-9049-4730-9AF5-B6173A745CD4}" type="pres">
      <dgm:prSet presAssocID="{BD6659E0-248B-4F31-976C-739174B7C4DE}" presName="spaceRect" presStyleCnt="0"/>
      <dgm:spPr/>
    </dgm:pt>
    <dgm:pt modelId="{580B8E67-7245-40DD-A210-9A6179985BDD}" type="pres">
      <dgm:prSet presAssocID="{BD6659E0-248B-4F31-976C-739174B7C4DE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0CC51AC1-0AAD-4125-9EE6-0E3B9AC7DBA0}" type="pres">
      <dgm:prSet presAssocID="{9A3268BF-B30F-4963-AAE8-BDA688C9715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53C48AD-9E2E-4192-A2EE-22C581CA7E53}" type="pres">
      <dgm:prSet presAssocID="{0115D99C-A3EE-4B11-8F13-63B614C62AD0}" presName="compNode" presStyleCnt="0"/>
      <dgm:spPr/>
    </dgm:pt>
    <dgm:pt modelId="{AD4F8110-C892-4D5D-862A-5C4D3F67C920}" type="pres">
      <dgm:prSet presAssocID="{0115D99C-A3EE-4B11-8F13-63B614C62AD0}" presName="iconBgRect" presStyleLbl="bgShp" presStyleIdx="2" presStyleCnt="4"/>
      <dgm:spPr/>
    </dgm:pt>
    <dgm:pt modelId="{AF11C1FD-D24C-4A95-991F-D132BB2AC748}" type="pres">
      <dgm:prSet presAssocID="{0115D99C-A3EE-4B11-8F13-63B614C62AD0}" presName="iconRect" presStyleLbl="node1" presStyleIdx="2" presStyleCnt="4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E5585D1-8710-411C-B54A-762E994CD95B}" type="pres">
      <dgm:prSet presAssocID="{0115D99C-A3EE-4B11-8F13-63B614C62AD0}" presName="spaceRect" presStyleCnt="0"/>
      <dgm:spPr/>
    </dgm:pt>
    <dgm:pt modelId="{480D150B-89CD-4D63-96D4-220302665059}" type="pres">
      <dgm:prSet presAssocID="{0115D99C-A3EE-4B11-8F13-63B614C62AD0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F57EC020-4E91-4177-87A7-628B78DA50BA}" type="pres">
      <dgm:prSet presAssocID="{70120A55-5C75-41B7-B1B4-3C772DC32C1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4DAFCF7-5B58-4057-A139-E7D124B29DAE}" type="pres">
      <dgm:prSet presAssocID="{45B8EAFA-6A18-45C2-982E-6A58A9382BC3}" presName="compNode" presStyleCnt="0"/>
      <dgm:spPr/>
    </dgm:pt>
    <dgm:pt modelId="{82F7FA43-E0A8-4ECB-A1AE-69EF182C812F}" type="pres">
      <dgm:prSet presAssocID="{45B8EAFA-6A18-45C2-982E-6A58A9382BC3}" presName="iconBgRect" presStyleLbl="bgShp" presStyleIdx="3" presStyleCnt="4"/>
      <dgm:spPr/>
    </dgm:pt>
    <dgm:pt modelId="{E28D9BDF-C92A-46F2-B777-FEAEA3BBDDDB}" type="pres">
      <dgm:prSet presAssocID="{45B8EAFA-6A18-45C2-982E-6A58A9382BC3}" presName="iconRect" presStyleLbl="node1" presStyleIdx="3" presStyleCnt="4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Tongue"/>
        </a:ext>
      </dgm:extLst>
    </dgm:pt>
    <dgm:pt modelId="{42B8B4C1-3A39-45E4-AF92-A8A42091DD0B}" type="pres">
      <dgm:prSet presAssocID="{45B8EAFA-6A18-45C2-982E-6A58A9382BC3}" presName="spaceRect" presStyleCnt="0"/>
      <dgm:spPr/>
    </dgm:pt>
    <dgm:pt modelId="{688FF556-D6CE-4B5A-A51B-3BF86A0C3BEE}" type="pres">
      <dgm:prSet presAssocID="{45B8EAFA-6A18-45C2-982E-6A58A9382BC3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C6AE39-907F-47C7-95BE-422DC782DBBD}" type="presOf" srcId="{BD6659E0-248B-4F31-976C-739174B7C4DE}" destId="{580B8E67-7245-40DD-A210-9A6179985BDD}" srcOrd="0" destOrd="0" presId="urn:microsoft.com/office/officeart/2018/2/layout/IconCircleList"/>
    <dgm:cxn modelId="{8C4BEF83-2288-449E-B8D2-8624DE3F4287}" srcId="{10ED039B-C82A-4A97-9FF0-C4D64C3E493D}" destId="{0115D99C-A3EE-4B11-8F13-63B614C62AD0}" srcOrd="2" destOrd="0" parTransId="{86479884-B53F-401A-8EBF-04E370A4EF7F}" sibTransId="{70120A55-5C75-41B7-B1B4-3C772DC32C1E}"/>
    <dgm:cxn modelId="{F7C4B0E2-A5A0-475B-8949-9CA27BC37D4B}" type="presOf" srcId="{10ED039B-C82A-4A97-9FF0-C4D64C3E493D}" destId="{610D2994-12D3-4138-AE7A-544C8A2D1E70}" srcOrd="0" destOrd="0" presId="urn:microsoft.com/office/officeart/2018/2/layout/IconCircleList"/>
    <dgm:cxn modelId="{B386568E-D0C3-49BD-8DDF-AC7A540AE8AB}" type="presOf" srcId="{6432B516-48BC-436D-AA69-ECDA367C7B11}" destId="{1A1D82D4-2287-4A6A-ABCD-696A8D45290A}" srcOrd="0" destOrd="0" presId="urn:microsoft.com/office/officeart/2018/2/layout/IconCircleList"/>
    <dgm:cxn modelId="{A1850496-CF0C-487E-9C9E-4CB6F5D4F26D}" srcId="{10ED039B-C82A-4A97-9FF0-C4D64C3E493D}" destId="{6432B516-48BC-436D-AA69-ECDA367C7B11}" srcOrd="0" destOrd="0" parTransId="{1AB73D92-5847-47F1-B3FC-CC4729D228DA}" sibTransId="{92C87E8B-B341-40CD-8FB2-5307B032C07D}"/>
    <dgm:cxn modelId="{5A4392DD-59CA-47A2-BC7C-455A6FF4FBBA}" type="presOf" srcId="{0115D99C-A3EE-4B11-8F13-63B614C62AD0}" destId="{480D150B-89CD-4D63-96D4-220302665059}" srcOrd="0" destOrd="0" presId="urn:microsoft.com/office/officeart/2018/2/layout/IconCircleList"/>
    <dgm:cxn modelId="{1EAD3E52-32AF-44B9-AB09-4381EA5B735C}" srcId="{10ED039B-C82A-4A97-9FF0-C4D64C3E493D}" destId="{BD6659E0-248B-4F31-976C-739174B7C4DE}" srcOrd="1" destOrd="0" parTransId="{1B91B9B8-7DE8-4D85-8ED5-433954FFE9C7}" sibTransId="{9A3268BF-B30F-4963-AAE8-BDA688C9715C}"/>
    <dgm:cxn modelId="{EDD4875E-A3CF-4937-BF32-A0493F6D984A}" type="presOf" srcId="{92C87E8B-B341-40CD-8FB2-5307B032C07D}" destId="{79E42901-0184-484E-95C8-49A8D9485570}" srcOrd="0" destOrd="0" presId="urn:microsoft.com/office/officeart/2018/2/layout/IconCircleList"/>
    <dgm:cxn modelId="{F9E033D5-7D84-4F20-8B2D-CCA035389500}" srcId="{10ED039B-C82A-4A97-9FF0-C4D64C3E493D}" destId="{45B8EAFA-6A18-45C2-982E-6A58A9382BC3}" srcOrd="3" destOrd="0" parTransId="{96CFE595-FE65-4A4C-85BA-C576E4FBF2D9}" sibTransId="{F3A35D2B-8433-4301-A085-97D5BC067169}"/>
    <dgm:cxn modelId="{95A7E28C-D470-4937-B5B6-D8D62D036420}" type="presOf" srcId="{45B8EAFA-6A18-45C2-982E-6A58A9382BC3}" destId="{688FF556-D6CE-4B5A-A51B-3BF86A0C3BEE}" srcOrd="0" destOrd="0" presId="urn:microsoft.com/office/officeart/2018/2/layout/IconCircleList"/>
    <dgm:cxn modelId="{8C7E525F-3A88-47E8-8B8E-B562801920D4}" type="presOf" srcId="{9A3268BF-B30F-4963-AAE8-BDA688C9715C}" destId="{0CC51AC1-0AAD-4125-9EE6-0E3B9AC7DBA0}" srcOrd="0" destOrd="0" presId="urn:microsoft.com/office/officeart/2018/2/layout/IconCircleList"/>
    <dgm:cxn modelId="{C7D374F5-2DB4-48BF-9D17-47308504A503}" type="presOf" srcId="{70120A55-5C75-41B7-B1B4-3C772DC32C1E}" destId="{F57EC020-4E91-4177-87A7-628B78DA50BA}" srcOrd="0" destOrd="0" presId="urn:microsoft.com/office/officeart/2018/2/layout/IconCircleList"/>
    <dgm:cxn modelId="{4A6591EA-9937-462B-82D1-EA737C24DC2F}" type="presParOf" srcId="{610D2994-12D3-4138-AE7A-544C8A2D1E70}" destId="{59EFB07F-9F51-4F0E-AC66-E29CC4C25DBC}" srcOrd="0" destOrd="0" presId="urn:microsoft.com/office/officeart/2018/2/layout/IconCircleList"/>
    <dgm:cxn modelId="{8AEF4AED-46E4-4444-BAD2-A45D9038B7F3}" type="presParOf" srcId="{59EFB07F-9F51-4F0E-AC66-E29CC4C25DBC}" destId="{1B094B06-AD52-474F-8CCE-51A5978A0A8C}" srcOrd="0" destOrd="0" presId="urn:microsoft.com/office/officeart/2018/2/layout/IconCircleList"/>
    <dgm:cxn modelId="{86933AC8-5143-4749-9BB5-068A3664B70C}" type="presParOf" srcId="{1B094B06-AD52-474F-8CCE-51A5978A0A8C}" destId="{3CAF12D6-18C3-43FD-82B6-43032DFA3BDE}" srcOrd="0" destOrd="0" presId="urn:microsoft.com/office/officeart/2018/2/layout/IconCircleList"/>
    <dgm:cxn modelId="{1B5D17D5-442D-426F-AC5B-4556F0F5E66F}" type="presParOf" srcId="{1B094B06-AD52-474F-8CCE-51A5978A0A8C}" destId="{3B6500B2-5482-4646-A7E4-429FE529EB45}" srcOrd="1" destOrd="0" presId="urn:microsoft.com/office/officeart/2018/2/layout/IconCircleList"/>
    <dgm:cxn modelId="{4CB9BBEC-FFAA-4864-878E-CBD8C5777E82}" type="presParOf" srcId="{1B094B06-AD52-474F-8CCE-51A5978A0A8C}" destId="{0E6DC4B7-95E4-4908-B9CF-1895A439DD43}" srcOrd="2" destOrd="0" presId="urn:microsoft.com/office/officeart/2018/2/layout/IconCircleList"/>
    <dgm:cxn modelId="{41A12146-1F98-4E3C-A885-6B8F8D65415B}" type="presParOf" srcId="{1B094B06-AD52-474F-8CCE-51A5978A0A8C}" destId="{1A1D82D4-2287-4A6A-ABCD-696A8D45290A}" srcOrd="3" destOrd="0" presId="urn:microsoft.com/office/officeart/2018/2/layout/IconCircleList"/>
    <dgm:cxn modelId="{61F71E17-9554-4814-8487-7DDE59C6352C}" type="presParOf" srcId="{59EFB07F-9F51-4F0E-AC66-E29CC4C25DBC}" destId="{79E42901-0184-484E-95C8-49A8D9485570}" srcOrd="1" destOrd="0" presId="urn:microsoft.com/office/officeart/2018/2/layout/IconCircleList"/>
    <dgm:cxn modelId="{626FD5BB-B412-4F3E-A506-56BCE5ED1983}" type="presParOf" srcId="{59EFB07F-9F51-4F0E-AC66-E29CC4C25DBC}" destId="{92BDD642-5FF1-43AD-AF90-985B6910809F}" srcOrd="2" destOrd="0" presId="urn:microsoft.com/office/officeart/2018/2/layout/IconCircleList"/>
    <dgm:cxn modelId="{8A6C8418-F3CE-4381-86F6-92D94E9E71DF}" type="presParOf" srcId="{92BDD642-5FF1-43AD-AF90-985B6910809F}" destId="{6F587F8E-B05D-4945-9429-9E40369A1E22}" srcOrd="0" destOrd="0" presId="urn:microsoft.com/office/officeart/2018/2/layout/IconCircleList"/>
    <dgm:cxn modelId="{E20D57C0-2A40-49AD-A5F5-B18B435E9733}" type="presParOf" srcId="{92BDD642-5FF1-43AD-AF90-985B6910809F}" destId="{00FDAAA4-779F-468B-8B5D-A079DAEA0FCB}" srcOrd="1" destOrd="0" presId="urn:microsoft.com/office/officeart/2018/2/layout/IconCircleList"/>
    <dgm:cxn modelId="{A56387E8-3C93-4950-A07D-EFDA37931FA3}" type="presParOf" srcId="{92BDD642-5FF1-43AD-AF90-985B6910809F}" destId="{D49CBC73-9049-4730-9AF5-B6173A745CD4}" srcOrd="2" destOrd="0" presId="urn:microsoft.com/office/officeart/2018/2/layout/IconCircleList"/>
    <dgm:cxn modelId="{C0C57113-2C65-4298-B71B-571FD12A4C76}" type="presParOf" srcId="{92BDD642-5FF1-43AD-AF90-985B6910809F}" destId="{580B8E67-7245-40DD-A210-9A6179985BDD}" srcOrd="3" destOrd="0" presId="urn:microsoft.com/office/officeart/2018/2/layout/IconCircleList"/>
    <dgm:cxn modelId="{E1733394-CA73-4EB7-B317-E44CBBF07547}" type="presParOf" srcId="{59EFB07F-9F51-4F0E-AC66-E29CC4C25DBC}" destId="{0CC51AC1-0AAD-4125-9EE6-0E3B9AC7DBA0}" srcOrd="3" destOrd="0" presId="urn:microsoft.com/office/officeart/2018/2/layout/IconCircleList"/>
    <dgm:cxn modelId="{06259E37-7D0E-498C-A342-DC2B14DEB5E9}" type="presParOf" srcId="{59EFB07F-9F51-4F0E-AC66-E29CC4C25DBC}" destId="{953C48AD-9E2E-4192-A2EE-22C581CA7E53}" srcOrd="4" destOrd="0" presId="urn:microsoft.com/office/officeart/2018/2/layout/IconCircleList"/>
    <dgm:cxn modelId="{E3FF4A1E-56E3-4FE4-8BA4-DA1E557DABEE}" type="presParOf" srcId="{953C48AD-9E2E-4192-A2EE-22C581CA7E53}" destId="{AD4F8110-C892-4D5D-862A-5C4D3F67C920}" srcOrd="0" destOrd="0" presId="urn:microsoft.com/office/officeart/2018/2/layout/IconCircleList"/>
    <dgm:cxn modelId="{D835E2C8-AE01-402E-A9A6-363B8DCEF1D6}" type="presParOf" srcId="{953C48AD-9E2E-4192-A2EE-22C581CA7E53}" destId="{AF11C1FD-D24C-4A95-991F-D132BB2AC748}" srcOrd="1" destOrd="0" presId="urn:microsoft.com/office/officeart/2018/2/layout/IconCircleList"/>
    <dgm:cxn modelId="{5E6D58B3-A4C1-4CB4-845A-7269F91C6D69}" type="presParOf" srcId="{953C48AD-9E2E-4192-A2EE-22C581CA7E53}" destId="{6E5585D1-8710-411C-B54A-762E994CD95B}" srcOrd="2" destOrd="0" presId="urn:microsoft.com/office/officeart/2018/2/layout/IconCircleList"/>
    <dgm:cxn modelId="{7DC92B3F-D880-4B30-8F47-08FC71D68EE6}" type="presParOf" srcId="{953C48AD-9E2E-4192-A2EE-22C581CA7E53}" destId="{480D150B-89CD-4D63-96D4-220302665059}" srcOrd="3" destOrd="0" presId="urn:microsoft.com/office/officeart/2018/2/layout/IconCircleList"/>
    <dgm:cxn modelId="{1997453F-8A66-4D9C-AA71-80508F2E1E71}" type="presParOf" srcId="{59EFB07F-9F51-4F0E-AC66-E29CC4C25DBC}" destId="{F57EC020-4E91-4177-87A7-628B78DA50BA}" srcOrd="5" destOrd="0" presId="urn:microsoft.com/office/officeart/2018/2/layout/IconCircleList"/>
    <dgm:cxn modelId="{57932D37-239D-4FFD-9729-9C3F8C1D5DC3}" type="presParOf" srcId="{59EFB07F-9F51-4F0E-AC66-E29CC4C25DBC}" destId="{64DAFCF7-5B58-4057-A139-E7D124B29DAE}" srcOrd="6" destOrd="0" presId="urn:microsoft.com/office/officeart/2018/2/layout/IconCircleList"/>
    <dgm:cxn modelId="{A909F698-E3B3-433B-99A9-D6596978E1BD}" type="presParOf" srcId="{64DAFCF7-5B58-4057-A139-E7D124B29DAE}" destId="{82F7FA43-E0A8-4ECB-A1AE-69EF182C812F}" srcOrd="0" destOrd="0" presId="urn:microsoft.com/office/officeart/2018/2/layout/IconCircleList"/>
    <dgm:cxn modelId="{82F40508-C111-4DC7-A0FB-D8AC59E6A5DA}" type="presParOf" srcId="{64DAFCF7-5B58-4057-A139-E7D124B29DAE}" destId="{E28D9BDF-C92A-46F2-B777-FEAEA3BBDDDB}" srcOrd="1" destOrd="0" presId="urn:microsoft.com/office/officeart/2018/2/layout/IconCircleList"/>
    <dgm:cxn modelId="{D09E6439-E371-48C4-AE50-615AB772250E}" type="presParOf" srcId="{64DAFCF7-5B58-4057-A139-E7D124B29DAE}" destId="{42B8B4C1-3A39-45E4-AF92-A8A42091DD0B}" srcOrd="2" destOrd="0" presId="urn:microsoft.com/office/officeart/2018/2/layout/IconCircleList"/>
    <dgm:cxn modelId="{C40F119F-17A3-4879-96F3-364F8BE4477E}" type="presParOf" srcId="{64DAFCF7-5B58-4057-A139-E7D124B29DAE}" destId="{688FF556-D6CE-4B5A-A51B-3BF86A0C3BEE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A2719FBC-4FFD-468B-9EB6-F554ABD8875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EA3150B-DF61-4968-B503-ED69E457A36A}">
      <dgm:prSet/>
      <dgm:spPr/>
      <dgm:t>
        <a:bodyPr/>
        <a:lstStyle/>
        <a:p>
          <a:r>
            <a:rPr lang="en-US" b="1" i="0" baseline="0" dirty="0"/>
            <a:t>Definition:</a:t>
          </a:r>
          <a:r>
            <a:rPr lang="en-US" b="0" i="0" baseline="0" dirty="0"/>
            <a:t> The ongoing process of learning and developing new skills to enhance your career and stay relevant in your field.</a:t>
          </a:r>
          <a:endParaRPr lang="en-US" dirty="0"/>
        </a:p>
      </dgm:t>
    </dgm:pt>
    <dgm:pt modelId="{2BFE37E3-D42F-4F19-A222-ECE86CB35B05}" type="parTrans" cxnId="{CC11C60A-8AC7-4701-8CD3-DB5625A71764}">
      <dgm:prSet/>
      <dgm:spPr/>
      <dgm:t>
        <a:bodyPr/>
        <a:lstStyle/>
        <a:p>
          <a:endParaRPr lang="en-US"/>
        </a:p>
      </dgm:t>
    </dgm:pt>
    <dgm:pt modelId="{7B12C17A-78A8-4C4F-9FEB-EC2CAA663E26}" type="sibTrans" cxnId="{CC11C60A-8AC7-4701-8CD3-DB5625A71764}">
      <dgm:prSet/>
      <dgm:spPr/>
      <dgm:t>
        <a:bodyPr/>
        <a:lstStyle/>
        <a:p>
          <a:endParaRPr lang="en-US"/>
        </a:p>
      </dgm:t>
    </dgm:pt>
    <dgm:pt modelId="{55659658-E4B9-4B14-B922-5EF8ADE211A7}">
      <dgm:prSet/>
      <dgm:spPr/>
      <dgm:t>
        <a:bodyPr/>
        <a:lstStyle/>
        <a:p>
          <a:r>
            <a:rPr lang="en-US" b="1" i="0" baseline="0"/>
            <a:t>The "Never Stop Learning" Mentality:</a:t>
          </a:r>
          <a:r>
            <a:rPr lang="en-US" b="0" i="0" baseline="0"/>
            <a:t> It's about embracing a mindset of continuous improvement and adapting to change.</a:t>
          </a:r>
          <a:endParaRPr lang="en-US"/>
        </a:p>
      </dgm:t>
    </dgm:pt>
    <dgm:pt modelId="{D16716C1-C4E7-4B3A-8746-77EF2F6C0FF4}" type="parTrans" cxnId="{E75E50E3-E5BE-4956-8CA8-5909A03E1B9A}">
      <dgm:prSet/>
      <dgm:spPr/>
      <dgm:t>
        <a:bodyPr/>
        <a:lstStyle/>
        <a:p>
          <a:endParaRPr lang="en-US"/>
        </a:p>
      </dgm:t>
    </dgm:pt>
    <dgm:pt modelId="{AA689563-00C6-4BFB-A888-DC6759FE9155}" type="sibTrans" cxnId="{E75E50E3-E5BE-4956-8CA8-5909A03E1B9A}">
      <dgm:prSet/>
      <dgm:spPr/>
      <dgm:t>
        <a:bodyPr/>
        <a:lstStyle/>
        <a:p>
          <a:endParaRPr lang="en-US"/>
        </a:p>
      </dgm:t>
    </dgm:pt>
    <dgm:pt modelId="{1E9C7E64-7A5A-4602-84C6-FA081D94C235}">
      <dgm:prSet/>
      <dgm:spPr/>
      <dgm:t>
        <a:bodyPr/>
        <a:lstStyle/>
        <a:p>
          <a:r>
            <a:rPr lang="en-US" b="1" i="0" baseline="0"/>
            <a:t>Why It Matters:</a:t>
          </a:r>
          <a:r>
            <a:rPr lang="en-US" b="0" i="0" baseline="0"/>
            <a:t> CPD helps you stay competitive, increase your earning potential, boost your confidence, and discover new passions. </a:t>
          </a:r>
          <a:endParaRPr lang="en-US"/>
        </a:p>
      </dgm:t>
    </dgm:pt>
    <dgm:pt modelId="{F13A5885-A0AB-4946-9B20-BB408227225F}" type="parTrans" cxnId="{5E277940-BC70-48B1-B95D-481155E61EC9}">
      <dgm:prSet/>
      <dgm:spPr/>
      <dgm:t>
        <a:bodyPr/>
        <a:lstStyle/>
        <a:p>
          <a:endParaRPr lang="en-US"/>
        </a:p>
      </dgm:t>
    </dgm:pt>
    <dgm:pt modelId="{E864B7DA-B982-4128-9058-D2826D6253F8}" type="sibTrans" cxnId="{5E277940-BC70-48B1-B95D-481155E61EC9}">
      <dgm:prSet/>
      <dgm:spPr/>
      <dgm:t>
        <a:bodyPr/>
        <a:lstStyle/>
        <a:p>
          <a:endParaRPr lang="en-US"/>
        </a:p>
      </dgm:t>
    </dgm:pt>
    <dgm:pt modelId="{8B9FD06A-63C2-4FA9-A8C7-CE6F9DA61227}" type="pres">
      <dgm:prSet presAssocID="{A2719FBC-4FFD-468B-9EB6-F554ABD8875E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388CB4-4273-4D17-AB18-2103842DFEF4}" type="pres">
      <dgm:prSet presAssocID="{4EA3150B-DF61-4968-B503-ED69E457A36A}" presName="compNode" presStyleCnt="0"/>
      <dgm:spPr/>
    </dgm:pt>
    <dgm:pt modelId="{82857FC3-D7DD-4AE6-A57B-ED371B93F12A}" type="pres">
      <dgm:prSet presAssocID="{4EA3150B-DF61-4968-B503-ED69E457A36A}" presName="bgRect" presStyleLbl="bgShp" presStyleIdx="0" presStyleCnt="3"/>
      <dgm:spPr/>
    </dgm:pt>
    <dgm:pt modelId="{A0BF1CA0-4810-413A-814B-29F97C5C979D}" type="pres">
      <dgm:prSet presAssocID="{4EA3150B-DF61-4968-B503-ED69E457A36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BEC2F9B-4070-43A5-9AA4-CEAFDF2ADCB9}" type="pres">
      <dgm:prSet presAssocID="{4EA3150B-DF61-4968-B503-ED69E457A36A}" presName="spaceRect" presStyleCnt="0"/>
      <dgm:spPr/>
    </dgm:pt>
    <dgm:pt modelId="{376422B7-D2F5-45D6-812A-B40863CFA1BB}" type="pres">
      <dgm:prSet presAssocID="{4EA3150B-DF61-4968-B503-ED69E457A36A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79071EA-DB6E-49B2-B9EF-F3B3CC337560}" type="pres">
      <dgm:prSet presAssocID="{7B12C17A-78A8-4C4F-9FEB-EC2CAA663E26}" presName="sibTrans" presStyleCnt="0"/>
      <dgm:spPr/>
    </dgm:pt>
    <dgm:pt modelId="{FE86D8A5-019C-4D0D-BF0D-622625EC218D}" type="pres">
      <dgm:prSet presAssocID="{55659658-E4B9-4B14-B922-5EF8ADE211A7}" presName="compNode" presStyleCnt="0"/>
      <dgm:spPr/>
    </dgm:pt>
    <dgm:pt modelId="{A335D038-723C-4449-8F7E-419718D8C533}" type="pres">
      <dgm:prSet presAssocID="{55659658-E4B9-4B14-B922-5EF8ADE211A7}" presName="bgRect" presStyleLbl="bgShp" presStyleIdx="1" presStyleCnt="3"/>
      <dgm:spPr/>
    </dgm:pt>
    <dgm:pt modelId="{524E735B-8815-43A4-B6D3-AB3C35B501DA}" type="pres">
      <dgm:prSet presAssocID="{55659658-E4B9-4B14-B922-5EF8ADE211A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EDB623F7-C575-4812-95B0-AA06B1D1B0A5}" type="pres">
      <dgm:prSet presAssocID="{55659658-E4B9-4B14-B922-5EF8ADE211A7}" presName="spaceRect" presStyleCnt="0"/>
      <dgm:spPr/>
    </dgm:pt>
    <dgm:pt modelId="{E0AA3757-C107-4D4C-B63E-2D10EB0B4962}" type="pres">
      <dgm:prSet presAssocID="{55659658-E4B9-4B14-B922-5EF8ADE211A7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6F2B828-A707-40E7-97B9-B304F1EF91BB}" type="pres">
      <dgm:prSet presAssocID="{AA689563-00C6-4BFB-A888-DC6759FE9155}" presName="sibTrans" presStyleCnt="0"/>
      <dgm:spPr/>
    </dgm:pt>
    <dgm:pt modelId="{A51B79BA-7EBD-447C-B8E1-98DF1186A098}" type="pres">
      <dgm:prSet presAssocID="{1E9C7E64-7A5A-4602-84C6-FA081D94C235}" presName="compNode" presStyleCnt="0"/>
      <dgm:spPr/>
    </dgm:pt>
    <dgm:pt modelId="{A90469B2-12AC-4513-B6A4-18CFDD21E069}" type="pres">
      <dgm:prSet presAssocID="{1E9C7E64-7A5A-4602-84C6-FA081D94C235}" presName="bgRect" presStyleLbl="bgShp" presStyleIdx="2" presStyleCnt="3"/>
      <dgm:spPr/>
    </dgm:pt>
    <dgm:pt modelId="{A0FB9506-74F1-430A-9394-C93620B31DA8}" type="pres">
      <dgm:prSet presAssocID="{1E9C7E64-7A5A-4602-84C6-FA081D94C23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Telescope"/>
        </a:ext>
      </dgm:extLst>
    </dgm:pt>
    <dgm:pt modelId="{7179F5AD-1981-448A-A32B-3C678BF8809F}" type="pres">
      <dgm:prSet presAssocID="{1E9C7E64-7A5A-4602-84C6-FA081D94C235}" presName="spaceRect" presStyleCnt="0"/>
      <dgm:spPr/>
    </dgm:pt>
    <dgm:pt modelId="{EA62B2D6-AAF9-456E-8EA5-F8538ACA96DE}" type="pres">
      <dgm:prSet presAssocID="{1E9C7E64-7A5A-4602-84C6-FA081D94C235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5E277940-BC70-48B1-B95D-481155E61EC9}" srcId="{A2719FBC-4FFD-468B-9EB6-F554ABD8875E}" destId="{1E9C7E64-7A5A-4602-84C6-FA081D94C235}" srcOrd="2" destOrd="0" parTransId="{F13A5885-A0AB-4946-9B20-BB408227225F}" sibTransId="{E864B7DA-B982-4128-9058-D2826D6253F8}"/>
    <dgm:cxn modelId="{DF4C26B4-AB2E-46E4-A36E-553B29DD0A98}" type="presOf" srcId="{1E9C7E64-7A5A-4602-84C6-FA081D94C235}" destId="{EA62B2D6-AAF9-456E-8EA5-F8538ACA96DE}" srcOrd="0" destOrd="0" presId="urn:microsoft.com/office/officeart/2018/2/layout/IconVerticalSolidList"/>
    <dgm:cxn modelId="{2952595D-815C-4450-BFBD-F895B839404C}" type="presOf" srcId="{A2719FBC-4FFD-468B-9EB6-F554ABD8875E}" destId="{8B9FD06A-63C2-4FA9-A8C7-CE6F9DA61227}" srcOrd="0" destOrd="0" presId="urn:microsoft.com/office/officeart/2018/2/layout/IconVerticalSolidList"/>
    <dgm:cxn modelId="{E75E50E3-E5BE-4956-8CA8-5909A03E1B9A}" srcId="{A2719FBC-4FFD-468B-9EB6-F554ABD8875E}" destId="{55659658-E4B9-4B14-B922-5EF8ADE211A7}" srcOrd="1" destOrd="0" parTransId="{D16716C1-C4E7-4B3A-8746-77EF2F6C0FF4}" sibTransId="{AA689563-00C6-4BFB-A888-DC6759FE9155}"/>
    <dgm:cxn modelId="{19FE29C3-95B5-444C-80C0-3C633F1FFEBD}" type="presOf" srcId="{4EA3150B-DF61-4968-B503-ED69E457A36A}" destId="{376422B7-D2F5-45D6-812A-B40863CFA1BB}" srcOrd="0" destOrd="0" presId="urn:microsoft.com/office/officeart/2018/2/layout/IconVerticalSolidList"/>
    <dgm:cxn modelId="{CC11C60A-8AC7-4701-8CD3-DB5625A71764}" srcId="{A2719FBC-4FFD-468B-9EB6-F554ABD8875E}" destId="{4EA3150B-DF61-4968-B503-ED69E457A36A}" srcOrd="0" destOrd="0" parTransId="{2BFE37E3-D42F-4F19-A222-ECE86CB35B05}" sibTransId="{7B12C17A-78A8-4C4F-9FEB-EC2CAA663E26}"/>
    <dgm:cxn modelId="{BB5D845D-BFF0-4BA6-8858-014FBD8DECB9}" type="presOf" srcId="{55659658-E4B9-4B14-B922-5EF8ADE211A7}" destId="{E0AA3757-C107-4D4C-B63E-2D10EB0B4962}" srcOrd="0" destOrd="0" presId="urn:microsoft.com/office/officeart/2018/2/layout/IconVerticalSolidList"/>
    <dgm:cxn modelId="{C36AC8AB-D207-4089-8002-558FDC9D5B3B}" type="presParOf" srcId="{8B9FD06A-63C2-4FA9-A8C7-CE6F9DA61227}" destId="{27388CB4-4273-4D17-AB18-2103842DFEF4}" srcOrd="0" destOrd="0" presId="urn:microsoft.com/office/officeart/2018/2/layout/IconVerticalSolidList"/>
    <dgm:cxn modelId="{278AC8A0-3A23-49B8-9DED-55D45C818ABD}" type="presParOf" srcId="{27388CB4-4273-4D17-AB18-2103842DFEF4}" destId="{82857FC3-D7DD-4AE6-A57B-ED371B93F12A}" srcOrd="0" destOrd="0" presId="urn:microsoft.com/office/officeart/2018/2/layout/IconVerticalSolidList"/>
    <dgm:cxn modelId="{81905450-4E20-4A3B-A9C3-316A392ECF41}" type="presParOf" srcId="{27388CB4-4273-4D17-AB18-2103842DFEF4}" destId="{A0BF1CA0-4810-413A-814B-29F97C5C979D}" srcOrd="1" destOrd="0" presId="urn:microsoft.com/office/officeart/2018/2/layout/IconVerticalSolidList"/>
    <dgm:cxn modelId="{D7E1B7F2-D587-4A41-8504-22CF5BE5E8DE}" type="presParOf" srcId="{27388CB4-4273-4D17-AB18-2103842DFEF4}" destId="{3BEC2F9B-4070-43A5-9AA4-CEAFDF2ADCB9}" srcOrd="2" destOrd="0" presId="urn:microsoft.com/office/officeart/2018/2/layout/IconVerticalSolidList"/>
    <dgm:cxn modelId="{E201540F-5E4D-48B5-BBB1-9D86B7D911E3}" type="presParOf" srcId="{27388CB4-4273-4D17-AB18-2103842DFEF4}" destId="{376422B7-D2F5-45D6-812A-B40863CFA1BB}" srcOrd="3" destOrd="0" presId="urn:microsoft.com/office/officeart/2018/2/layout/IconVerticalSolidList"/>
    <dgm:cxn modelId="{FBAB995B-EF10-427A-A5E1-EF92921FCB1F}" type="presParOf" srcId="{8B9FD06A-63C2-4FA9-A8C7-CE6F9DA61227}" destId="{779071EA-DB6E-49B2-B9EF-F3B3CC337560}" srcOrd="1" destOrd="0" presId="urn:microsoft.com/office/officeart/2018/2/layout/IconVerticalSolidList"/>
    <dgm:cxn modelId="{B8EA5B15-F643-42DB-B05D-294D567D83C3}" type="presParOf" srcId="{8B9FD06A-63C2-4FA9-A8C7-CE6F9DA61227}" destId="{FE86D8A5-019C-4D0D-BF0D-622625EC218D}" srcOrd="2" destOrd="0" presId="urn:microsoft.com/office/officeart/2018/2/layout/IconVerticalSolidList"/>
    <dgm:cxn modelId="{A7B8C9F3-C61B-4276-963F-54E17FA4D82F}" type="presParOf" srcId="{FE86D8A5-019C-4D0D-BF0D-622625EC218D}" destId="{A335D038-723C-4449-8F7E-419718D8C533}" srcOrd="0" destOrd="0" presId="urn:microsoft.com/office/officeart/2018/2/layout/IconVerticalSolidList"/>
    <dgm:cxn modelId="{F4DDCEEE-C946-4377-8CBF-41E59AC25A6B}" type="presParOf" srcId="{FE86D8A5-019C-4D0D-BF0D-622625EC218D}" destId="{524E735B-8815-43A4-B6D3-AB3C35B501DA}" srcOrd="1" destOrd="0" presId="urn:microsoft.com/office/officeart/2018/2/layout/IconVerticalSolidList"/>
    <dgm:cxn modelId="{BFBDD31A-F51C-4D87-A111-26B5910792D0}" type="presParOf" srcId="{FE86D8A5-019C-4D0D-BF0D-622625EC218D}" destId="{EDB623F7-C575-4812-95B0-AA06B1D1B0A5}" srcOrd="2" destOrd="0" presId="urn:microsoft.com/office/officeart/2018/2/layout/IconVerticalSolidList"/>
    <dgm:cxn modelId="{DDA8D93D-994E-4440-95D3-A66B98D3D2FC}" type="presParOf" srcId="{FE86D8A5-019C-4D0D-BF0D-622625EC218D}" destId="{E0AA3757-C107-4D4C-B63E-2D10EB0B4962}" srcOrd="3" destOrd="0" presId="urn:microsoft.com/office/officeart/2018/2/layout/IconVerticalSolidList"/>
    <dgm:cxn modelId="{A5060035-6BED-4A9B-BB26-3022D717DBC5}" type="presParOf" srcId="{8B9FD06A-63C2-4FA9-A8C7-CE6F9DA61227}" destId="{C6F2B828-A707-40E7-97B9-B304F1EF91BB}" srcOrd="3" destOrd="0" presId="urn:microsoft.com/office/officeart/2018/2/layout/IconVerticalSolidList"/>
    <dgm:cxn modelId="{C1DC39B1-F28F-4D57-9A35-9B00B64776C7}" type="presParOf" srcId="{8B9FD06A-63C2-4FA9-A8C7-CE6F9DA61227}" destId="{A51B79BA-7EBD-447C-B8E1-98DF1186A098}" srcOrd="4" destOrd="0" presId="urn:microsoft.com/office/officeart/2018/2/layout/IconVerticalSolidList"/>
    <dgm:cxn modelId="{AC39EDA8-457D-414D-8BBE-12AEBA835954}" type="presParOf" srcId="{A51B79BA-7EBD-447C-B8E1-98DF1186A098}" destId="{A90469B2-12AC-4513-B6A4-18CFDD21E069}" srcOrd="0" destOrd="0" presId="urn:microsoft.com/office/officeart/2018/2/layout/IconVerticalSolidList"/>
    <dgm:cxn modelId="{A6D9FDA8-34B0-4904-9490-3C5FD6481CB5}" type="presParOf" srcId="{A51B79BA-7EBD-447C-B8E1-98DF1186A098}" destId="{A0FB9506-74F1-430A-9394-C93620B31DA8}" srcOrd="1" destOrd="0" presId="urn:microsoft.com/office/officeart/2018/2/layout/IconVerticalSolidList"/>
    <dgm:cxn modelId="{8AFC1445-9DCF-4EE1-B724-BBEB95F152E9}" type="presParOf" srcId="{A51B79BA-7EBD-447C-B8E1-98DF1186A098}" destId="{7179F5AD-1981-448A-A32B-3C678BF8809F}" srcOrd="2" destOrd="0" presId="urn:microsoft.com/office/officeart/2018/2/layout/IconVerticalSolidList"/>
    <dgm:cxn modelId="{14461E0B-F5DF-43E6-9CBC-689DA7EBF918}" type="presParOf" srcId="{A51B79BA-7EBD-447C-B8E1-98DF1186A098}" destId="{EA62B2D6-AAF9-456E-8EA5-F8538ACA96D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3092D57D-2592-422F-8B68-DD65E4108A6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F2C5A43-0B55-4E49-A9C0-7B10A797D7E4}">
      <dgm:prSet/>
      <dgm:spPr/>
      <dgm:t>
        <a:bodyPr/>
        <a:lstStyle/>
        <a:p>
          <a:r>
            <a:rPr lang="en-US" b="1" i="0" baseline="0"/>
            <a:t>Rapid Technological Advancements:</a:t>
          </a:r>
          <a:r>
            <a:rPr lang="en-US" b="0" i="0" baseline="0"/>
            <a:t> New tools and technologies emerge constantly.</a:t>
          </a:r>
          <a:endParaRPr lang="en-US"/>
        </a:p>
      </dgm:t>
    </dgm:pt>
    <dgm:pt modelId="{57E8F3AC-A7BD-4DAA-BE18-F4221AAEBD6B}" type="parTrans" cxnId="{FA7E5055-02AF-40D1-B443-7CDECF8A18A9}">
      <dgm:prSet/>
      <dgm:spPr/>
      <dgm:t>
        <a:bodyPr/>
        <a:lstStyle/>
        <a:p>
          <a:endParaRPr lang="en-US"/>
        </a:p>
      </dgm:t>
    </dgm:pt>
    <dgm:pt modelId="{D822AE8A-342E-44E5-8FAF-0401639928EF}" type="sibTrans" cxnId="{FA7E5055-02AF-40D1-B443-7CDECF8A18A9}">
      <dgm:prSet/>
      <dgm:spPr/>
      <dgm:t>
        <a:bodyPr/>
        <a:lstStyle/>
        <a:p>
          <a:endParaRPr lang="en-US"/>
        </a:p>
      </dgm:t>
    </dgm:pt>
    <dgm:pt modelId="{7DA87884-F64F-4748-B058-B90C6950F876}">
      <dgm:prSet/>
      <dgm:spPr/>
      <dgm:t>
        <a:bodyPr/>
        <a:lstStyle/>
        <a:p>
          <a:r>
            <a:rPr lang="en-US" b="1" i="0" baseline="0"/>
            <a:t>Changing Skill Demands:</a:t>
          </a:r>
          <a:r>
            <a:rPr lang="en-US" b="0" i="0" baseline="0"/>
            <a:t> Job requirements evolve, requiring you to adapt.</a:t>
          </a:r>
          <a:endParaRPr lang="en-US"/>
        </a:p>
      </dgm:t>
    </dgm:pt>
    <dgm:pt modelId="{378EB5F6-FF9C-487E-A5BF-49E6A1D9F0B3}" type="parTrans" cxnId="{1C29F439-E5F7-4CF8-9C11-5A79A2BCAAC7}">
      <dgm:prSet/>
      <dgm:spPr/>
      <dgm:t>
        <a:bodyPr/>
        <a:lstStyle/>
        <a:p>
          <a:endParaRPr lang="en-US"/>
        </a:p>
      </dgm:t>
    </dgm:pt>
    <dgm:pt modelId="{97E6A389-2735-43AD-B1C7-2E6FB91954FF}" type="sibTrans" cxnId="{1C29F439-E5F7-4CF8-9C11-5A79A2BCAAC7}">
      <dgm:prSet/>
      <dgm:spPr/>
      <dgm:t>
        <a:bodyPr/>
        <a:lstStyle/>
        <a:p>
          <a:endParaRPr lang="en-US"/>
        </a:p>
      </dgm:t>
    </dgm:pt>
    <dgm:pt modelId="{B3D65DBF-C1D8-4EAD-92B1-399C8F3CC4D6}">
      <dgm:prSet/>
      <dgm:spPr/>
      <dgm:t>
        <a:bodyPr/>
        <a:lstStyle/>
        <a:p>
          <a:r>
            <a:rPr lang="en-US" b="1" i="0" baseline="0"/>
            <a:t>Competitive Job Market:</a:t>
          </a:r>
          <a:r>
            <a:rPr lang="en-US" b="0" i="0" baseline="0"/>
            <a:t> Staying ahead of the curve helps you stand out. </a:t>
          </a:r>
          <a:endParaRPr lang="en-US"/>
        </a:p>
      </dgm:t>
    </dgm:pt>
    <dgm:pt modelId="{C5414780-855E-43E8-BADD-7B94649B74BE}" type="parTrans" cxnId="{1BCA6A93-BD60-4893-B9C6-C283FD92EF95}">
      <dgm:prSet/>
      <dgm:spPr/>
      <dgm:t>
        <a:bodyPr/>
        <a:lstStyle/>
        <a:p>
          <a:endParaRPr lang="en-US"/>
        </a:p>
      </dgm:t>
    </dgm:pt>
    <dgm:pt modelId="{DC3BD0FE-DD72-48B8-9C90-7091DD18F74B}" type="sibTrans" cxnId="{1BCA6A93-BD60-4893-B9C6-C283FD92EF95}">
      <dgm:prSet/>
      <dgm:spPr/>
      <dgm:t>
        <a:bodyPr/>
        <a:lstStyle/>
        <a:p>
          <a:endParaRPr lang="en-US"/>
        </a:p>
      </dgm:t>
    </dgm:pt>
    <dgm:pt modelId="{22E0E458-E07B-4B31-ADFD-35B38D53B560}" type="pres">
      <dgm:prSet presAssocID="{3092D57D-2592-422F-8B68-DD65E4108A6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FC5CC8C-806F-48F4-BED8-D0BB852DF4EF}" type="pres">
      <dgm:prSet presAssocID="{9F2C5A43-0B55-4E49-A9C0-7B10A797D7E4}" presName="hierRoot1" presStyleCnt="0"/>
      <dgm:spPr/>
    </dgm:pt>
    <dgm:pt modelId="{AABBDBF0-C9F5-4D8F-BE57-CC888607C490}" type="pres">
      <dgm:prSet presAssocID="{9F2C5A43-0B55-4E49-A9C0-7B10A797D7E4}" presName="composite" presStyleCnt="0"/>
      <dgm:spPr/>
    </dgm:pt>
    <dgm:pt modelId="{60184795-2771-44E5-871A-85952DB7E21F}" type="pres">
      <dgm:prSet presAssocID="{9F2C5A43-0B55-4E49-A9C0-7B10A797D7E4}" presName="background" presStyleLbl="node0" presStyleIdx="0" presStyleCnt="3"/>
      <dgm:spPr/>
    </dgm:pt>
    <dgm:pt modelId="{CF5E2023-E013-448E-A16F-AAD55A1B6715}" type="pres">
      <dgm:prSet presAssocID="{9F2C5A43-0B55-4E49-A9C0-7B10A797D7E4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46C34C-51CD-4297-AA26-2DEF50796BEC}" type="pres">
      <dgm:prSet presAssocID="{9F2C5A43-0B55-4E49-A9C0-7B10A797D7E4}" presName="hierChild2" presStyleCnt="0"/>
      <dgm:spPr/>
    </dgm:pt>
    <dgm:pt modelId="{ABAA96C1-310A-4FD2-A4C2-21CF85BDA4D7}" type="pres">
      <dgm:prSet presAssocID="{7DA87884-F64F-4748-B058-B90C6950F876}" presName="hierRoot1" presStyleCnt="0"/>
      <dgm:spPr/>
    </dgm:pt>
    <dgm:pt modelId="{865590EF-90F3-436A-90D8-725542E85929}" type="pres">
      <dgm:prSet presAssocID="{7DA87884-F64F-4748-B058-B90C6950F876}" presName="composite" presStyleCnt="0"/>
      <dgm:spPr/>
    </dgm:pt>
    <dgm:pt modelId="{AAF364F9-77E7-47AE-BE37-97254FB08721}" type="pres">
      <dgm:prSet presAssocID="{7DA87884-F64F-4748-B058-B90C6950F876}" presName="background" presStyleLbl="node0" presStyleIdx="1" presStyleCnt="3"/>
      <dgm:spPr/>
    </dgm:pt>
    <dgm:pt modelId="{FCA52B56-EDC8-44A3-B587-FC885509A38F}" type="pres">
      <dgm:prSet presAssocID="{7DA87884-F64F-4748-B058-B90C6950F876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69EC74-956E-4FA4-B866-15780F2CFC91}" type="pres">
      <dgm:prSet presAssocID="{7DA87884-F64F-4748-B058-B90C6950F876}" presName="hierChild2" presStyleCnt="0"/>
      <dgm:spPr/>
    </dgm:pt>
    <dgm:pt modelId="{89D86194-0344-4D8A-8D07-EEB191C5D135}" type="pres">
      <dgm:prSet presAssocID="{B3D65DBF-C1D8-4EAD-92B1-399C8F3CC4D6}" presName="hierRoot1" presStyleCnt="0"/>
      <dgm:spPr/>
    </dgm:pt>
    <dgm:pt modelId="{3074250E-AFB9-4FDD-8EB6-925A11D5A726}" type="pres">
      <dgm:prSet presAssocID="{B3D65DBF-C1D8-4EAD-92B1-399C8F3CC4D6}" presName="composite" presStyleCnt="0"/>
      <dgm:spPr/>
    </dgm:pt>
    <dgm:pt modelId="{355A5D2E-9698-409A-9C12-CAC75DDE9FF1}" type="pres">
      <dgm:prSet presAssocID="{B3D65DBF-C1D8-4EAD-92B1-399C8F3CC4D6}" presName="background" presStyleLbl="node0" presStyleIdx="2" presStyleCnt="3"/>
      <dgm:spPr/>
    </dgm:pt>
    <dgm:pt modelId="{0BC4E8C4-D327-4C24-8F56-F397454EB1CC}" type="pres">
      <dgm:prSet presAssocID="{B3D65DBF-C1D8-4EAD-92B1-399C8F3CC4D6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87E365-2AD0-4B97-89BC-0E94DBA22FAF}" type="pres">
      <dgm:prSet presAssocID="{B3D65DBF-C1D8-4EAD-92B1-399C8F3CC4D6}" presName="hierChild2" presStyleCnt="0"/>
      <dgm:spPr/>
    </dgm:pt>
  </dgm:ptLst>
  <dgm:cxnLst>
    <dgm:cxn modelId="{1BCA6A93-BD60-4893-B9C6-C283FD92EF95}" srcId="{3092D57D-2592-422F-8B68-DD65E4108A69}" destId="{B3D65DBF-C1D8-4EAD-92B1-399C8F3CC4D6}" srcOrd="2" destOrd="0" parTransId="{C5414780-855E-43E8-BADD-7B94649B74BE}" sibTransId="{DC3BD0FE-DD72-48B8-9C90-7091DD18F74B}"/>
    <dgm:cxn modelId="{9DA3237F-4CD5-496B-A3AB-96BA350BBC57}" type="presOf" srcId="{B3D65DBF-C1D8-4EAD-92B1-399C8F3CC4D6}" destId="{0BC4E8C4-D327-4C24-8F56-F397454EB1CC}" srcOrd="0" destOrd="0" presId="urn:microsoft.com/office/officeart/2005/8/layout/hierarchy1"/>
    <dgm:cxn modelId="{5034120B-BE23-4FB0-B06D-D07727A72B20}" type="presOf" srcId="{9F2C5A43-0B55-4E49-A9C0-7B10A797D7E4}" destId="{CF5E2023-E013-448E-A16F-AAD55A1B6715}" srcOrd="0" destOrd="0" presId="urn:microsoft.com/office/officeart/2005/8/layout/hierarchy1"/>
    <dgm:cxn modelId="{FA7E5055-02AF-40D1-B443-7CDECF8A18A9}" srcId="{3092D57D-2592-422F-8B68-DD65E4108A69}" destId="{9F2C5A43-0B55-4E49-A9C0-7B10A797D7E4}" srcOrd="0" destOrd="0" parTransId="{57E8F3AC-A7BD-4DAA-BE18-F4221AAEBD6B}" sibTransId="{D822AE8A-342E-44E5-8FAF-0401639928EF}"/>
    <dgm:cxn modelId="{1D3A14EA-BE79-495E-8365-1B5931452E56}" type="presOf" srcId="{7DA87884-F64F-4748-B058-B90C6950F876}" destId="{FCA52B56-EDC8-44A3-B587-FC885509A38F}" srcOrd="0" destOrd="0" presId="urn:microsoft.com/office/officeart/2005/8/layout/hierarchy1"/>
    <dgm:cxn modelId="{1C29F439-E5F7-4CF8-9C11-5A79A2BCAAC7}" srcId="{3092D57D-2592-422F-8B68-DD65E4108A69}" destId="{7DA87884-F64F-4748-B058-B90C6950F876}" srcOrd="1" destOrd="0" parTransId="{378EB5F6-FF9C-487E-A5BF-49E6A1D9F0B3}" sibTransId="{97E6A389-2735-43AD-B1C7-2E6FB91954FF}"/>
    <dgm:cxn modelId="{1BB6EAA5-17FE-412F-A4CC-8CF68EAFDF51}" type="presOf" srcId="{3092D57D-2592-422F-8B68-DD65E4108A69}" destId="{22E0E458-E07B-4B31-ADFD-35B38D53B560}" srcOrd="0" destOrd="0" presId="urn:microsoft.com/office/officeart/2005/8/layout/hierarchy1"/>
    <dgm:cxn modelId="{1BEE0BAF-F156-467A-A16C-CE92851D6CCE}" type="presParOf" srcId="{22E0E458-E07B-4B31-ADFD-35B38D53B560}" destId="{3FC5CC8C-806F-48F4-BED8-D0BB852DF4EF}" srcOrd="0" destOrd="0" presId="urn:microsoft.com/office/officeart/2005/8/layout/hierarchy1"/>
    <dgm:cxn modelId="{35EE7205-708E-45E7-925B-9272CE56A7C2}" type="presParOf" srcId="{3FC5CC8C-806F-48F4-BED8-D0BB852DF4EF}" destId="{AABBDBF0-C9F5-4D8F-BE57-CC888607C490}" srcOrd="0" destOrd="0" presId="urn:microsoft.com/office/officeart/2005/8/layout/hierarchy1"/>
    <dgm:cxn modelId="{6638ED6C-2803-44E1-A20F-617C5566ABA8}" type="presParOf" srcId="{AABBDBF0-C9F5-4D8F-BE57-CC888607C490}" destId="{60184795-2771-44E5-871A-85952DB7E21F}" srcOrd="0" destOrd="0" presId="urn:microsoft.com/office/officeart/2005/8/layout/hierarchy1"/>
    <dgm:cxn modelId="{B71DE3FF-0FBF-45CD-94E6-8DC993657D41}" type="presParOf" srcId="{AABBDBF0-C9F5-4D8F-BE57-CC888607C490}" destId="{CF5E2023-E013-448E-A16F-AAD55A1B6715}" srcOrd="1" destOrd="0" presId="urn:microsoft.com/office/officeart/2005/8/layout/hierarchy1"/>
    <dgm:cxn modelId="{6DAEECC6-9872-4A3C-A69C-3A5FCA2DECF8}" type="presParOf" srcId="{3FC5CC8C-806F-48F4-BED8-D0BB852DF4EF}" destId="{5B46C34C-51CD-4297-AA26-2DEF50796BEC}" srcOrd="1" destOrd="0" presId="urn:microsoft.com/office/officeart/2005/8/layout/hierarchy1"/>
    <dgm:cxn modelId="{527F711A-8380-469B-A43C-2DCF5D9DBF06}" type="presParOf" srcId="{22E0E458-E07B-4B31-ADFD-35B38D53B560}" destId="{ABAA96C1-310A-4FD2-A4C2-21CF85BDA4D7}" srcOrd="1" destOrd="0" presId="urn:microsoft.com/office/officeart/2005/8/layout/hierarchy1"/>
    <dgm:cxn modelId="{BC05F0A9-73C7-4155-917B-C6538DBB2EB5}" type="presParOf" srcId="{ABAA96C1-310A-4FD2-A4C2-21CF85BDA4D7}" destId="{865590EF-90F3-436A-90D8-725542E85929}" srcOrd="0" destOrd="0" presId="urn:microsoft.com/office/officeart/2005/8/layout/hierarchy1"/>
    <dgm:cxn modelId="{FCC40ED9-188D-4E29-AE57-D46D58A8E2C4}" type="presParOf" srcId="{865590EF-90F3-436A-90D8-725542E85929}" destId="{AAF364F9-77E7-47AE-BE37-97254FB08721}" srcOrd="0" destOrd="0" presId="urn:microsoft.com/office/officeart/2005/8/layout/hierarchy1"/>
    <dgm:cxn modelId="{3812F77C-6F96-4A69-93E1-AE724DCC72CA}" type="presParOf" srcId="{865590EF-90F3-436A-90D8-725542E85929}" destId="{FCA52B56-EDC8-44A3-B587-FC885509A38F}" srcOrd="1" destOrd="0" presId="urn:microsoft.com/office/officeart/2005/8/layout/hierarchy1"/>
    <dgm:cxn modelId="{6F0D0DD1-9C20-4139-B2A3-7B461A2F8852}" type="presParOf" srcId="{ABAA96C1-310A-4FD2-A4C2-21CF85BDA4D7}" destId="{E769EC74-956E-4FA4-B866-15780F2CFC91}" srcOrd="1" destOrd="0" presId="urn:microsoft.com/office/officeart/2005/8/layout/hierarchy1"/>
    <dgm:cxn modelId="{815A77D4-82B6-449D-AD6D-0E6D60763464}" type="presParOf" srcId="{22E0E458-E07B-4B31-ADFD-35B38D53B560}" destId="{89D86194-0344-4D8A-8D07-EEB191C5D135}" srcOrd="2" destOrd="0" presId="urn:microsoft.com/office/officeart/2005/8/layout/hierarchy1"/>
    <dgm:cxn modelId="{C85C9A94-4950-4A2C-BAC8-CFD5C17B4DD6}" type="presParOf" srcId="{89D86194-0344-4D8A-8D07-EEB191C5D135}" destId="{3074250E-AFB9-4FDD-8EB6-925A11D5A726}" srcOrd="0" destOrd="0" presId="urn:microsoft.com/office/officeart/2005/8/layout/hierarchy1"/>
    <dgm:cxn modelId="{2427864B-11C3-4D64-AC96-2682A8F624AE}" type="presParOf" srcId="{3074250E-AFB9-4FDD-8EB6-925A11D5A726}" destId="{355A5D2E-9698-409A-9C12-CAC75DDE9FF1}" srcOrd="0" destOrd="0" presId="urn:microsoft.com/office/officeart/2005/8/layout/hierarchy1"/>
    <dgm:cxn modelId="{AEC46F57-9DC4-4110-ABAB-6826CD2A6324}" type="presParOf" srcId="{3074250E-AFB9-4FDD-8EB6-925A11D5A726}" destId="{0BC4E8C4-D327-4C24-8F56-F397454EB1CC}" srcOrd="1" destOrd="0" presId="urn:microsoft.com/office/officeart/2005/8/layout/hierarchy1"/>
    <dgm:cxn modelId="{1A6050EA-22AE-4580-A3E8-C825A4AB5B6A}" type="presParOf" srcId="{89D86194-0344-4D8A-8D07-EEB191C5D135}" destId="{6487E365-2AD0-4B97-89BC-0E94DBA22FA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079A3053-8C62-49EA-A119-E03C15EC140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F4651B-30A4-4F81-8D73-9DBE199405C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 dirty="0"/>
            <a:t>Formal Education:</a:t>
          </a:r>
          <a:r>
            <a:rPr lang="en-US" b="0" i="0" baseline="0" dirty="0"/>
            <a:t> Courses, certifications, degrees, or workshops.</a:t>
          </a:r>
          <a:endParaRPr lang="en-US" dirty="0"/>
        </a:p>
      </dgm:t>
    </dgm:pt>
    <dgm:pt modelId="{C924B3D1-77B2-4D8C-89A4-CF7864891F6E}" type="parTrans" cxnId="{E6AE951A-D164-440A-8BEC-B204F604FB88}">
      <dgm:prSet/>
      <dgm:spPr/>
      <dgm:t>
        <a:bodyPr/>
        <a:lstStyle/>
        <a:p>
          <a:endParaRPr lang="en-US"/>
        </a:p>
      </dgm:t>
    </dgm:pt>
    <dgm:pt modelId="{E8D47785-5BBE-4F9E-89C8-07D1E17CD9DA}" type="sibTrans" cxnId="{E6AE951A-D164-440A-8BEC-B204F604FB88}">
      <dgm:prSet/>
      <dgm:spPr/>
      <dgm:t>
        <a:bodyPr/>
        <a:lstStyle/>
        <a:p>
          <a:endParaRPr lang="en-US"/>
        </a:p>
      </dgm:t>
    </dgm:pt>
    <dgm:pt modelId="{354544F2-E0CD-41D7-99F7-DCE7F817A9B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On-the-Job Training:</a:t>
          </a:r>
          <a:r>
            <a:rPr lang="en-US" b="0" i="0" baseline="0"/>
            <a:t> Learning new skills through your daily work tasks.</a:t>
          </a:r>
          <a:endParaRPr lang="en-US"/>
        </a:p>
      </dgm:t>
    </dgm:pt>
    <dgm:pt modelId="{93ED130D-780B-47EF-BD14-C6A51F3FC94C}" type="parTrans" cxnId="{372E64C1-DD6B-4CA0-8FC7-33A41F175BCE}">
      <dgm:prSet/>
      <dgm:spPr/>
      <dgm:t>
        <a:bodyPr/>
        <a:lstStyle/>
        <a:p>
          <a:endParaRPr lang="en-US"/>
        </a:p>
      </dgm:t>
    </dgm:pt>
    <dgm:pt modelId="{7926BA02-ED5E-4FE7-B72E-C99482B40830}" type="sibTrans" cxnId="{372E64C1-DD6B-4CA0-8FC7-33A41F175BCE}">
      <dgm:prSet/>
      <dgm:spPr/>
      <dgm:t>
        <a:bodyPr/>
        <a:lstStyle/>
        <a:p>
          <a:endParaRPr lang="en-US"/>
        </a:p>
      </dgm:t>
    </dgm:pt>
    <dgm:pt modelId="{C149292B-D820-4AED-8707-57DC99B85F8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Mentorship:</a:t>
          </a:r>
          <a:r>
            <a:rPr lang="en-US" b="0" i="0" baseline="0"/>
            <a:t> Seeking guidance and advice from experienced professionals.</a:t>
          </a:r>
          <a:endParaRPr lang="en-US"/>
        </a:p>
      </dgm:t>
    </dgm:pt>
    <dgm:pt modelId="{E35FF0E0-1546-4055-9D6F-8D07ECF22539}" type="parTrans" cxnId="{CD6E0EF7-F527-4DF8-B40F-D2A2D63216EA}">
      <dgm:prSet/>
      <dgm:spPr/>
      <dgm:t>
        <a:bodyPr/>
        <a:lstStyle/>
        <a:p>
          <a:endParaRPr lang="en-US"/>
        </a:p>
      </dgm:t>
    </dgm:pt>
    <dgm:pt modelId="{C1770448-EF5D-4703-9A4B-351B3CA6C057}" type="sibTrans" cxnId="{CD6E0EF7-F527-4DF8-B40F-D2A2D63216EA}">
      <dgm:prSet/>
      <dgm:spPr/>
      <dgm:t>
        <a:bodyPr/>
        <a:lstStyle/>
        <a:p>
          <a:endParaRPr lang="en-US"/>
        </a:p>
      </dgm:t>
    </dgm:pt>
    <dgm:pt modelId="{B796D1CA-B6C2-4CBF-916F-1D7D7A12FD6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Networking:</a:t>
          </a:r>
          <a:r>
            <a:rPr lang="en-US" b="0" i="0" baseline="0"/>
            <a:t> Building relationships with colleagues and industry experts.</a:t>
          </a:r>
          <a:endParaRPr lang="en-US"/>
        </a:p>
      </dgm:t>
    </dgm:pt>
    <dgm:pt modelId="{78BAC704-1F78-4F00-9B83-DD25D9E87573}" type="parTrans" cxnId="{115E6146-31A0-4E43-A5C0-80F70A8F5967}">
      <dgm:prSet/>
      <dgm:spPr/>
      <dgm:t>
        <a:bodyPr/>
        <a:lstStyle/>
        <a:p>
          <a:endParaRPr lang="en-US"/>
        </a:p>
      </dgm:t>
    </dgm:pt>
    <dgm:pt modelId="{D65B663F-5E28-45C2-B8A2-1F1476C10199}" type="sibTrans" cxnId="{115E6146-31A0-4E43-A5C0-80F70A8F5967}">
      <dgm:prSet/>
      <dgm:spPr/>
      <dgm:t>
        <a:bodyPr/>
        <a:lstStyle/>
        <a:p>
          <a:endParaRPr lang="en-US"/>
        </a:p>
      </dgm:t>
    </dgm:pt>
    <dgm:pt modelId="{3BFF3477-DD77-43CD-998D-03A8476C755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Reading and Research:</a:t>
          </a:r>
          <a:r>
            <a:rPr lang="en-US" b="0" i="0" baseline="0"/>
            <a:t> Staying up-to-date with industry trends and publications. </a:t>
          </a:r>
          <a:endParaRPr lang="en-US"/>
        </a:p>
      </dgm:t>
    </dgm:pt>
    <dgm:pt modelId="{47C5E4CD-E48B-4C15-BE27-1C9DEE49DBDC}" type="parTrans" cxnId="{213934E6-F2C0-4AAE-90C7-7712DAFBD412}">
      <dgm:prSet/>
      <dgm:spPr/>
      <dgm:t>
        <a:bodyPr/>
        <a:lstStyle/>
        <a:p>
          <a:endParaRPr lang="en-US"/>
        </a:p>
      </dgm:t>
    </dgm:pt>
    <dgm:pt modelId="{7DA2FE60-2DEE-4644-96EE-4B13407E938B}" type="sibTrans" cxnId="{213934E6-F2C0-4AAE-90C7-7712DAFBD412}">
      <dgm:prSet/>
      <dgm:spPr/>
      <dgm:t>
        <a:bodyPr/>
        <a:lstStyle/>
        <a:p>
          <a:endParaRPr lang="en-US"/>
        </a:p>
      </dgm:t>
    </dgm:pt>
    <dgm:pt modelId="{787890E7-1DE7-413D-ADEA-9579AE0372B2}" type="pres">
      <dgm:prSet presAssocID="{079A3053-8C62-49EA-A119-E03C15EC1407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D749BF-6954-4F83-8B55-108667BF5113}" type="pres">
      <dgm:prSet presAssocID="{2AF4651B-30A4-4F81-8D73-9DBE199405C6}" presName="compNode" presStyleCnt="0"/>
      <dgm:spPr/>
    </dgm:pt>
    <dgm:pt modelId="{03BC966B-A026-4383-B5E5-CF142156282E}" type="pres">
      <dgm:prSet presAssocID="{2AF4651B-30A4-4F81-8D73-9DBE199405C6}" presName="bgRect" presStyleLbl="bgShp" presStyleIdx="0" presStyleCnt="5"/>
      <dgm:spPr/>
    </dgm:pt>
    <dgm:pt modelId="{A78C481F-1229-442B-8F91-7F3CC62C4306}" type="pres">
      <dgm:prSet presAssocID="{2AF4651B-30A4-4F81-8D73-9DBE199405C6}" presName="iconRect" presStyleLbl="node1" presStyleIdx="0" presStyleCnt="5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18FB5A58-E524-4EA9-90F4-332A5C39A857}" type="pres">
      <dgm:prSet presAssocID="{2AF4651B-30A4-4F81-8D73-9DBE199405C6}" presName="spaceRect" presStyleCnt="0"/>
      <dgm:spPr/>
    </dgm:pt>
    <dgm:pt modelId="{9EFCD4B5-733F-4B5A-87BD-7AF23F6A7314}" type="pres">
      <dgm:prSet presAssocID="{2AF4651B-30A4-4F81-8D73-9DBE199405C6}" presName="parTx" presStyleLbl="revTx" presStyleIdx="0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838294B-1AEE-4462-A808-19D6B2E590D9}" type="pres">
      <dgm:prSet presAssocID="{E8D47785-5BBE-4F9E-89C8-07D1E17CD9DA}" presName="sibTrans" presStyleCnt="0"/>
      <dgm:spPr/>
    </dgm:pt>
    <dgm:pt modelId="{3C179DE5-3F22-494C-9DB7-0EB59580B5F7}" type="pres">
      <dgm:prSet presAssocID="{354544F2-E0CD-41D7-99F7-DCE7F817A9B9}" presName="compNode" presStyleCnt="0"/>
      <dgm:spPr/>
    </dgm:pt>
    <dgm:pt modelId="{81823DC1-EDA4-4DAB-9C25-7CE9CCC6221C}" type="pres">
      <dgm:prSet presAssocID="{354544F2-E0CD-41D7-99F7-DCE7F817A9B9}" presName="bgRect" presStyleLbl="bgShp" presStyleIdx="1" presStyleCnt="5"/>
      <dgm:spPr/>
    </dgm:pt>
    <dgm:pt modelId="{C399B90A-ADE3-4471-8AA7-05D1FC16BA29}" type="pres">
      <dgm:prSet presAssocID="{354544F2-E0CD-41D7-99F7-DCE7F817A9B9}" presName="iconRect" presStyleLbl="node1" presStyleIdx="1" presStyleCnt="5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riefcase"/>
        </a:ext>
      </dgm:extLst>
    </dgm:pt>
    <dgm:pt modelId="{D74895DD-D672-4BAC-BCF0-2DCDA8446D5D}" type="pres">
      <dgm:prSet presAssocID="{354544F2-E0CD-41D7-99F7-DCE7F817A9B9}" presName="spaceRect" presStyleCnt="0"/>
      <dgm:spPr/>
    </dgm:pt>
    <dgm:pt modelId="{F4D8889D-AF3D-4EAF-9F8F-963FAF0E2353}" type="pres">
      <dgm:prSet presAssocID="{354544F2-E0CD-41D7-99F7-DCE7F817A9B9}" presName="parTx" presStyleLbl="revTx" presStyleIdx="1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397178D-403D-4A7D-914F-9DCFF9C84060}" type="pres">
      <dgm:prSet presAssocID="{7926BA02-ED5E-4FE7-B72E-C99482B40830}" presName="sibTrans" presStyleCnt="0"/>
      <dgm:spPr/>
    </dgm:pt>
    <dgm:pt modelId="{9103D949-7008-4366-9555-133D1A802DC9}" type="pres">
      <dgm:prSet presAssocID="{C149292B-D820-4AED-8707-57DC99B85F83}" presName="compNode" presStyleCnt="0"/>
      <dgm:spPr/>
    </dgm:pt>
    <dgm:pt modelId="{7E9E7969-A395-4CA1-AC0E-BCF1A5B4B9A6}" type="pres">
      <dgm:prSet presAssocID="{C149292B-D820-4AED-8707-57DC99B85F83}" presName="bgRect" presStyleLbl="bgShp" presStyleIdx="2" presStyleCnt="5"/>
      <dgm:spPr/>
    </dgm:pt>
    <dgm:pt modelId="{2842747A-30D3-484C-B747-0BD59BB2D763}" type="pres">
      <dgm:prSet presAssocID="{C149292B-D820-4AED-8707-57DC99B85F83}" presName="iconRect" presStyleLbl="node1" presStyleIdx="2" presStyleCnt="5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E269DB38-D33B-4538-88EB-BDC99B832668}" type="pres">
      <dgm:prSet presAssocID="{C149292B-D820-4AED-8707-57DC99B85F83}" presName="spaceRect" presStyleCnt="0"/>
      <dgm:spPr/>
    </dgm:pt>
    <dgm:pt modelId="{AC7F4F9E-648F-4ECC-A085-BB8955A7BE85}" type="pres">
      <dgm:prSet presAssocID="{C149292B-D820-4AED-8707-57DC99B85F83}" presName="parTx" presStyleLbl="revTx" presStyleIdx="2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D13432A-7E4C-4060-92F9-F4C9289AD18C}" type="pres">
      <dgm:prSet presAssocID="{C1770448-EF5D-4703-9A4B-351B3CA6C057}" presName="sibTrans" presStyleCnt="0"/>
      <dgm:spPr/>
    </dgm:pt>
    <dgm:pt modelId="{49AB0FC2-B3C5-42CD-8B11-D4E41EB2A716}" type="pres">
      <dgm:prSet presAssocID="{B796D1CA-B6C2-4CBF-916F-1D7D7A12FD6F}" presName="compNode" presStyleCnt="0"/>
      <dgm:spPr/>
    </dgm:pt>
    <dgm:pt modelId="{01F81472-7147-4A85-B260-69D77F283881}" type="pres">
      <dgm:prSet presAssocID="{B796D1CA-B6C2-4CBF-916F-1D7D7A12FD6F}" presName="bgRect" presStyleLbl="bgShp" presStyleIdx="3" presStyleCnt="5"/>
      <dgm:spPr/>
    </dgm:pt>
    <dgm:pt modelId="{5E59AD20-6638-494F-A5EE-60FBA2015975}" type="pres">
      <dgm:prSet presAssocID="{B796D1CA-B6C2-4CBF-916F-1D7D7A12FD6F}" presName="iconRect" presStyleLbl="node1" presStyleIdx="3" presStyleCnt="5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1140148B-F216-4C67-9063-35B76FC6E2C8}" type="pres">
      <dgm:prSet presAssocID="{B796D1CA-B6C2-4CBF-916F-1D7D7A12FD6F}" presName="spaceRect" presStyleCnt="0"/>
      <dgm:spPr/>
    </dgm:pt>
    <dgm:pt modelId="{C657CCD2-C032-4002-8108-088F4EBB8E57}" type="pres">
      <dgm:prSet presAssocID="{B796D1CA-B6C2-4CBF-916F-1D7D7A12FD6F}" presName="parTx" presStyleLbl="revTx" presStyleIdx="3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B4B87087-D347-441A-B81C-99D708AAF4AA}" type="pres">
      <dgm:prSet presAssocID="{D65B663F-5E28-45C2-B8A2-1F1476C10199}" presName="sibTrans" presStyleCnt="0"/>
      <dgm:spPr/>
    </dgm:pt>
    <dgm:pt modelId="{0E35C4AB-CF58-434D-900F-AD6F0F5C8D4E}" type="pres">
      <dgm:prSet presAssocID="{3BFF3477-DD77-43CD-998D-03A8476C7558}" presName="compNode" presStyleCnt="0"/>
      <dgm:spPr/>
    </dgm:pt>
    <dgm:pt modelId="{873E40F6-DD53-4E8A-858D-4AC0C8719490}" type="pres">
      <dgm:prSet presAssocID="{3BFF3477-DD77-43CD-998D-03A8476C7558}" presName="bgRect" presStyleLbl="bgShp" presStyleIdx="4" presStyleCnt="5"/>
      <dgm:spPr/>
    </dgm:pt>
    <dgm:pt modelId="{26DAE065-3197-44F8-B2A6-B56CBD8AAD63}" type="pres">
      <dgm:prSet presAssocID="{3BFF3477-DD77-43CD-998D-03A8476C7558}" presName="iconRect" presStyleLbl="node1" presStyleIdx="4" presStyleCnt="5"/>
      <dgm:spPr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978B72B-A664-405A-ABCB-60E21EFD4F47}" type="pres">
      <dgm:prSet presAssocID="{3BFF3477-DD77-43CD-998D-03A8476C7558}" presName="spaceRect" presStyleCnt="0"/>
      <dgm:spPr/>
    </dgm:pt>
    <dgm:pt modelId="{C70C0CB7-F78F-4439-8572-CD3B1513C3BA}" type="pres">
      <dgm:prSet presAssocID="{3BFF3477-DD77-43CD-998D-03A8476C7558}" presName="parTx" presStyleLbl="revTx" presStyleIdx="4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1BAFEEA6-F771-4DDB-B83C-16250586A10C}" type="presOf" srcId="{C149292B-D820-4AED-8707-57DC99B85F83}" destId="{AC7F4F9E-648F-4ECC-A085-BB8955A7BE85}" srcOrd="0" destOrd="0" presId="urn:microsoft.com/office/officeart/2018/2/layout/IconVerticalSolidList"/>
    <dgm:cxn modelId="{E6AE951A-D164-440A-8BEC-B204F604FB88}" srcId="{079A3053-8C62-49EA-A119-E03C15EC1407}" destId="{2AF4651B-30A4-4F81-8D73-9DBE199405C6}" srcOrd="0" destOrd="0" parTransId="{C924B3D1-77B2-4D8C-89A4-CF7864891F6E}" sibTransId="{E8D47785-5BBE-4F9E-89C8-07D1E17CD9DA}"/>
    <dgm:cxn modelId="{213934E6-F2C0-4AAE-90C7-7712DAFBD412}" srcId="{079A3053-8C62-49EA-A119-E03C15EC1407}" destId="{3BFF3477-DD77-43CD-998D-03A8476C7558}" srcOrd="4" destOrd="0" parTransId="{47C5E4CD-E48B-4C15-BE27-1C9DEE49DBDC}" sibTransId="{7DA2FE60-2DEE-4644-96EE-4B13407E938B}"/>
    <dgm:cxn modelId="{BABC1C42-E945-4F52-B78C-E66AA09D8956}" type="presOf" srcId="{354544F2-E0CD-41D7-99F7-DCE7F817A9B9}" destId="{F4D8889D-AF3D-4EAF-9F8F-963FAF0E2353}" srcOrd="0" destOrd="0" presId="urn:microsoft.com/office/officeart/2018/2/layout/IconVerticalSolidList"/>
    <dgm:cxn modelId="{3F6C5246-31B8-4BA6-9E6E-5726891886A6}" type="presOf" srcId="{3BFF3477-DD77-43CD-998D-03A8476C7558}" destId="{C70C0CB7-F78F-4439-8572-CD3B1513C3BA}" srcOrd="0" destOrd="0" presId="urn:microsoft.com/office/officeart/2018/2/layout/IconVerticalSolidList"/>
    <dgm:cxn modelId="{CD6E0EF7-F527-4DF8-B40F-D2A2D63216EA}" srcId="{079A3053-8C62-49EA-A119-E03C15EC1407}" destId="{C149292B-D820-4AED-8707-57DC99B85F83}" srcOrd="2" destOrd="0" parTransId="{E35FF0E0-1546-4055-9D6F-8D07ECF22539}" sibTransId="{C1770448-EF5D-4703-9A4B-351B3CA6C057}"/>
    <dgm:cxn modelId="{39D31F9D-B87D-4ACD-944B-4A246C991441}" type="presOf" srcId="{B796D1CA-B6C2-4CBF-916F-1D7D7A12FD6F}" destId="{C657CCD2-C032-4002-8108-088F4EBB8E57}" srcOrd="0" destOrd="0" presId="urn:microsoft.com/office/officeart/2018/2/layout/IconVerticalSolidList"/>
    <dgm:cxn modelId="{ACA8C5D7-8229-4017-BBE4-A3BA4FDAA102}" type="presOf" srcId="{2AF4651B-30A4-4F81-8D73-9DBE199405C6}" destId="{9EFCD4B5-733F-4B5A-87BD-7AF23F6A7314}" srcOrd="0" destOrd="0" presId="urn:microsoft.com/office/officeart/2018/2/layout/IconVerticalSolidList"/>
    <dgm:cxn modelId="{9FFCEBF7-6B3B-48D4-81D4-CD6106AF9EA0}" type="presOf" srcId="{079A3053-8C62-49EA-A119-E03C15EC1407}" destId="{787890E7-1DE7-413D-ADEA-9579AE0372B2}" srcOrd="0" destOrd="0" presId="urn:microsoft.com/office/officeart/2018/2/layout/IconVerticalSolidList"/>
    <dgm:cxn modelId="{115E6146-31A0-4E43-A5C0-80F70A8F5967}" srcId="{079A3053-8C62-49EA-A119-E03C15EC1407}" destId="{B796D1CA-B6C2-4CBF-916F-1D7D7A12FD6F}" srcOrd="3" destOrd="0" parTransId="{78BAC704-1F78-4F00-9B83-DD25D9E87573}" sibTransId="{D65B663F-5E28-45C2-B8A2-1F1476C10199}"/>
    <dgm:cxn modelId="{372E64C1-DD6B-4CA0-8FC7-33A41F175BCE}" srcId="{079A3053-8C62-49EA-A119-E03C15EC1407}" destId="{354544F2-E0CD-41D7-99F7-DCE7F817A9B9}" srcOrd="1" destOrd="0" parTransId="{93ED130D-780B-47EF-BD14-C6A51F3FC94C}" sibTransId="{7926BA02-ED5E-4FE7-B72E-C99482B40830}"/>
    <dgm:cxn modelId="{34A3FAA9-E23D-4D0B-8C71-E70CA6B4B48E}" type="presParOf" srcId="{787890E7-1DE7-413D-ADEA-9579AE0372B2}" destId="{EDD749BF-6954-4F83-8B55-108667BF5113}" srcOrd="0" destOrd="0" presId="urn:microsoft.com/office/officeart/2018/2/layout/IconVerticalSolidList"/>
    <dgm:cxn modelId="{A05E7425-6445-4D1E-AF94-7422FDF62041}" type="presParOf" srcId="{EDD749BF-6954-4F83-8B55-108667BF5113}" destId="{03BC966B-A026-4383-B5E5-CF142156282E}" srcOrd="0" destOrd="0" presId="urn:microsoft.com/office/officeart/2018/2/layout/IconVerticalSolidList"/>
    <dgm:cxn modelId="{203A8C9A-1501-4B3E-8920-0011EADA5C70}" type="presParOf" srcId="{EDD749BF-6954-4F83-8B55-108667BF5113}" destId="{A78C481F-1229-442B-8F91-7F3CC62C4306}" srcOrd="1" destOrd="0" presId="urn:microsoft.com/office/officeart/2018/2/layout/IconVerticalSolidList"/>
    <dgm:cxn modelId="{65A516C5-8913-4E21-9D33-F37854CCF88A}" type="presParOf" srcId="{EDD749BF-6954-4F83-8B55-108667BF5113}" destId="{18FB5A58-E524-4EA9-90F4-332A5C39A857}" srcOrd="2" destOrd="0" presId="urn:microsoft.com/office/officeart/2018/2/layout/IconVerticalSolidList"/>
    <dgm:cxn modelId="{B7B17372-004C-469C-BAF6-2B76586198EE}" type="presParOf" srcId="{EDD749BF-6954-4F83-8B55-108667BF5113}" destId="{9EFCD4B5-733F-4B5A-87BD-7AF23F6A7314}" srcOrd="3" destOrd="0" presId="urn:microsoft.com/office/officeart/2018/2/layout/IconVerticalSolidList"/>
    <dgm:cxn modelId="{FB299958-B90A-48A3-BB28-F6F30AF2A323}" type="presParOf" srcId="{787890E7-1DE7-413D-ADEA-9579AE0372B2}" destId="{0838294B-1AEE-4462-A808-19D6B2E590D9}" srcOrd="1" destOrd="0" presId="urn:microsoft.com/office/officeart/2018/2/layout/IconVerticalSolidList"/>
    <dgm:cxn modelId="{6D084D38-49E2-4BA9-B095-225DB350310A}" type="presParOf" srcId="{787890E7-1DE7-413D-ADEA-9579AE0372B2}" destId="{3C179DE5-3F22-494C-9DB7-0EB59580B5F7}" srcOrd="2" destOrd="0" presId="urn:microsoft.com/office/officeart/2018/2/layout/IconVerticalSolidList"/>
    <dgm:cxn modelId="{4AC41D2A-9BF6-401C-A5B8-0F67173AAA44}" type="presParOf" srcId="{3C179DE5-3F22-494C-9DB7-0EB59580B5F7}" destId="{81823DC1-EDA4-4DAB-9C25-7CE9CCC6221C}" srcOrd="0" destOrd="0" presId="urn:microsoft.com/office/officeart/2018/2/layout/IconVerticalSolidList"/>
    <dgm:cxn modelId="{D2002DD9-2DF0-4FDE-B6ED-7932DEDA35EB}" type="presParOf" srcId="{3C179DE5-3F22-494C-9DB7-0EB59580B5F7}" destId="{C399B90A-ADE3-4471-8AA7-05D1FC16BA29}" srcOrd="1" destOrd="0" presId="urn:microsoft.com/office/officeart/2018/2/layout/IconVerticalSolidList"/>
    <dgm:cxn modelId="{FBCB69A2-19D9-4F3F-86D8-80544FB8A817}" type="presParOf" srcId="{3C179DE5-3F22-494C-9DB7-0EB59580B5F7}" destId="{D74895DD-D672-4BAC-BCF0-2DCDA8446D5D}" srcOrd="2" destOrd="0" presId="urn:microsoft.com/office/officeart/2018/2/layout/IconVerticalSolidList"/>
    <dgm:cxn modelId="{1F7641A1-9022-460A-BED2-6E04189F0389}" type="presParOf" srcId="{3C179DE5-3F22-494C-9DB7-0EB59580B5F7}" destId="{F4D8889D-AF3D-4EAF-9F8F-963FAF0E2353}" srcOrd="3" destOrd="0" presId="urn:microsoft.com/office/officeart/2018/2/layout/IconVerticalSolidList"/>
    <dgm:cxn modelId="{7195529A-C12A-494D-BED8-86701787DA17}" type="presParOf" srcId="{787890E7-1DE7-413D-ADEA-9579AE0372B2}" destId="{7397178D-403D-4A7D-914F-9DCFF9C84060}" srcOrd="3" destOrd="0" presId="urn:microsoft.com/office/officeart/2018/2/layout/IconVerticalSolidList"/>
    <dgm:cxn modelId="{DFE3087A-EC65-4D7A-B9DB-0086B93A21A5}" type="presParOf" srcId="{787890E7-1DE7-413D-ADEA-9579AE0372B2}" destId="{9103D949-7008-4366-9555-133D1A802DC9}" srcOrd="4" destOrd="0" presId="urn:microsoft.com/office/officeart/2018/2/layout/IconVerticalSolidList"/>
    <dgm:cxn modelId="{1204479D-5F66-47E7-932A-3056E5453347}" type="presParOf" srcId="{9103D949-7008-4366-9555-133D1A802DC9}" destId="{7E9E7969-A395-4CA1-AC0E-BCF1A5B4B9A6}" srcOrd="0" destOrd="0" presId="urn:microsoft.com/office/officeart/2018/2/layout/IconVerticalSolidList"/>
    <dgm:cxn modelId="{51E3CD0A-FE04-4964-ADF0-CD2CC1EDC687}" type="presParOf" srcId="{9103D949-7008-4366-9555-133D1A802DC9}" destId="{2842747A-30D3-484C-B747-0BD59BB2D763}" srcOrd="1" destOrd="0" presId="urn:microsoft.com/office/officeart/2018/2/layout/IconVerticalSolidList"/>
    <dgm:cxn modelId="{DE310DB0-30EC-4A49-AA06-A9D3961386CF}" type="presParOf" srcId="{9103D949-7008-4366-9555-133D1A802DC9}" destId="{E269DB38-D33B-4538-88EB-BDC99B832668}" srcOrd="2" destOrd="0" presId="urn:microsoft.com/office/officeart/2018/2/layout/IconVerticalSolidList"/>
    <dgm:cxn modelId="{2F9A2293-B379-4C27-9262-55EA46216339}" type="presParOf" srcId="{9103D949-7008-4366-9555-133D1A802DC9}" destId="{AC7F4F9E-648F-4ECC-A085-BB8955A7BE85}" srcOrd="3" destOrd="0" presId="urn:microsoft.com/office/officeart/2018/2/layout/IconVerticalSolidList"/>
    <dgm:cxn modelId="{71E875C7-F1FB-4D71-98EB-19D028870639}" type="presParOf" srcId="{787890E7-1DE7-413D-ADEA-9579AE0372B2}" destId="{DD13432A-7E4C-4060-92F9-F4C9289AD18C}" srcOrd="5" destOrd="0" presId="urn:microsoft.com/office/officeart/2018/2/layout/IconVerticalSolidList"/>
    <dgm:cxn modelId="{17F07AFE-E371-4319-8B11-C38834FA339A}" type="presParOf" srcId="{787890E7-1DE7-413D-ADEA-9579AE0372B2}" destId="{49AB0FC2-B3C5-42CD-8B11-D4E41EB2A716}" srcOrd="6" destOrd="0" presId="urn:microsoft.com/office/officeart/2018/2/layout/IconVerticalSolidList"/>
    <dgm:cxn modelId="{F9D29889-D83A-45A8-84DC-98B0066E7CD2}" type="presParOf" srcId="{49AB0FC2-B3C5-42CD-8B11-D4E41EB2A716}" destId="{01F81472-7147-4A85-B260-69D77F283881}" srcOrd="0" destOrd="0" presId="urn:microsoft.com/office/officeart/2018/2/layout/IconVerticalSolidList"/>
    <dgm:cxn modelId="{F1266DB2-F856-46FB-BCF3-09F2D57D321C}" type="presParOf" srcId="{49AB0FC2-B3C5-42CD-8B11-D4E41EB2A716}" destId="{5E59AD20-6638-494F-A5EE-60FBA2015975}" srcOrd="1" destOrd="0" presId="urn:microsoft.com/office/officeart/2018/2/layout/IconVerticalSolidList"/>
    <dgm:cxn modelId="{42340E6B-A317-4DD0-8A99-FDB2124A8FC3}" type="presParOf" srcId="{49AB0FC2-B3C5-42CD-8B11-D4E41EB2A716}" destId="{1140148B-F216-4C67-9063-35B76FC6E2C8}" srcOrd="2" destOrd="0" presId="urn:microsoft.com/office/officeart/2018/2/layout/IconVerticalSolidList"/>
    <dgm:cxn modelId="{0255FE67-30D9-4497-B76D-26F0275F4D44}" type="presParOf" srcId="{49AB0FC2-B3C5-42CD-8B11-D4E41EB2A716}" destId="{C657CCD2-C032-4002-8108-088F4EBB8E57}" srcOrd="3" destOrd="0" presId="urn:microsoft.com/office/officeart/2018/2/layout/IconVerticalSolidList"/>
    <dgm:cxn modelId="{090ACC98-09CA-454F-8CA1-A1DC7E8C013B}" type="presParOf" srcId="{787890E7-1DE7-413D-ADEA-9579AE0372B2}" destId="{B4B87087-D347-441A-B81C-99D708AAF4AA}" srcOrd="7" destOrd="0" presId="urn:microsoft.com/office/officeart/2018/2/layout/IconVerticalSolidList"/>
    <dgm:cxn modelId="{C683CAC2-20D1-4F4D-8B1D-C6AF8EBEEA4F}" type="presParOf" srcId="{787890E7-1DE7-413D-ADEA-9579AE0372B2}" destId="{0E35C4AB-CF58-434D-900F-AD6F0F5C8D4E}" srcOrd="8" destOrd="0" presId="urn:microsoft.com/office/officeart/2018/2/layout/IconVerticalSolidList"/>
    <dgm:cxn modelId="{7596C303-99D6-42AD-8619-1A6A19AB5D85}" type="presParOf" srcId="{0E35C4AB-CF58-434D-900F-AD6F0F5C8D4E}" destId="{873E40F6-DD53-4E8A-858D-4AC0C8719490}" srcOrd="0" destOrd="0" presId="urn:microsoft.com/office/officeart/2018/2/layout/IconVerticalSolidList"/>
    <dgm:cxn modelId="{3F39F85E-606C-4447-AB8D-7A9CB2B43108}" type="presParOf" srcId="{0E35C4AB-CF58-434D-900F-AD6F0F5C8D4E}" destId="{26DAE065-3197-44F8-B2A6-B56CBD8AAD63}" srcOrd="1" destOrd="0" presId="urn:microsoft.com/office/officeart/2018/2/layout/IconVerticalSolidList"/>
    <dgm:cxn modelId="{99101018-DEFF-48D2-9FA7-DFFF63081419}" type="presParOf" srcId="{0E35C4AB-CF58-434D-900F-AD6F0F5C8D4E}" destId="{C978B72B-A664-405A-ABCB-60E21EFD4F47}" srcOrd="2" destOrd="0" presId="urn:microsoft.com/office/officeart/2018/2/layout/IconVerticalSolidList"/>
    <dgm:cxn modelId="{9D47500E-CFCA-4B5A-A2AE-CF3B7205C55C}" type="presParOf" srcId="{0E35C4AB-CF58-434D-900F-AD6F0F5C8D4E}" destId="{C70C0CB7-F78F-4439-8572-CD3B1513C3B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D1AB2257-BB5A-4FD6-A108-4438DF545B6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C56CDE55-C3C2-4E97-A0DF-9D780246187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Online Courses:</a:t>
          </a:r>
          <a:r>
            <a:rPr lang="en-US" b="0" i="0" baseline="0"/>
            <a:t> Coursera, Udemy, LinkedIn Learning, etc.</a:t>
          </a:r>
          <a:endParaRPr lang="en-US"/>
        </a:p>
      </dgm:t>
    </dgm:pt>
    <dgm:pt modelId="{2D5C85B5-3BDA-4821-927F-A4F309898F74}" type="parTrans" cxnId="{23BD61CF-0D95-4425-A168-BF9E13D3A8A7}">
      <dgm:prSet/>
      <dgm:spPr/>
      <dgm:t>
        <a:bodyPr/>
        <a:lstStyle/>
        <a:p>
          <a:endParaRPr lang="en-US"/>
        </a:p>
      </dgm:t>
    </dgm:pt>
    <dgm:pt modelId="{01AEF263-FD07-4516-AD18-231D1F26FC3A}" type="sibTrans" cxnId="{23BD61CF-0D95-4425-A168-BF9E13D3A8A7}">
      <dgm:prSet/>
      <dgm:spPr/>
      <dgm:t>
        <a:bodyPr/>
        <a:lstStyle/>
        <a:p>
          <a:endParaRPr lang="en-US"/>
        </a:p>
      </dgm:t>
    </dgm:pt>
    <dgm:pt modelId="{613C7038-D6D0-444D-AF14-EE1FA55DFFB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Industry Conferences and Webinars:</a:t>
          </a:r>
          <a:r>
            <a:rPr lang="en-US" b="0" i="0" baseline="0"/>
            <a:t> Attend events to learn and network.</a:t>
          </a:r>
          <a:endParaRPr lang="en-US"/>
        </a:p>
      </dgm:t>
    </dgm:pt>
    <dgm:pt modelId="{293CFF7F-5C4A-4ED0-AE0E-9D099AE9C0E7}" type="parTrans" cxnId="{C291C403-EB28-40B8-A69B-BF9E7F084AB2}">
      <dgm:prSet/>
      <dgm:spPr/>
      <dgm:t>
        <a:bodyPr/>
        <a:lstStyle/>
        <a:p>
          <a:endParaRPr lang="en-US"/>
        </a:p>
      </dgm:t>
    </dgm:pt>
    <dgm:pt modelId="{E0EB0BD7-CE94-4E2C-9582-E52013654DB8}" type="sibTrans" cxnId="{C291C403-EB28-40B8-A69B-BF9E7F084AB2}">
      <dgm:prSet/>
      <dgm:spPr/>
      <dgm:t>
        <a:bodyPr/>
        <a:lstStyle/>
        <a:p>
          <a:endParaRPr lang="en-US"/>
        </a:p>
      </dgm:t>
    </dgm:pt>
    <dgm:pt modelId="{2DFED2B7-9345-4144-907E-91C3D6038A6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Professional Associations:</a:t>
          </a:r>
          <a:r>
            <a:rPr lang="en-US" b="0" i="0" baseline="0"/>
            <a:t> Join organizations in your field for resources and connections.</a:t>
          </a:r>
          <a:endParaRPr lang="en-US"/>
        </a:p>
      </dgm:t>
    </dgm:pt>
    <dgm:pt modelId="{45C63842-DF81-49F8-A1CF-F30F8B5198C2}" type="parTrans" cxnId="{4A9C5F3E-B3D0-4EB2-896B-41C235000A5E}">
      <dgm:prSet/>
      <dgm:spPr/>
      <dgm:t>
        <a:bodyPr/>
        <a:lstStyle/>
        <a:p>
          <a:endParaRPr lang="en-US"/>
        </a:p>
      </dgm:t>
    </dgm:pt>
    <dgm:pt modelId="{9154EAEC-0127-4D77-93DF-E5A0D4FD6332}" type="sibTrans" cxnId="{4A9C5F3E-B3D0-4EB2-896B-41C235000A5E}">
      <dgm:prSet/>
      <dgm:spPr/>
      <dgm:t>
        <a:bodyPr/>
        <a:lstStyle/>
        <a:p>
          <a:endParaRPr lang="en-US"/>
        </a:p>
      </dgm:t>
    </dgm:pt>
    <dgm:pt modelId="{9E6C4127-44D4-458E-847D-222083AD2CB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Books and Publications:</a:t>
          </a:r>
          <a:r>
            <a:rPr lang="en-US" b="0" i="0" baseline="0"/>
            <a:t> Stay current with industry-specific books and journals.</a:t>
          </a:r>
          <a:endParaRPr lang="en-US"/>
        </a:p>
      </dgm:t>
    </dgm:pt>
    <dgm:pt modelId="{87F38853-0645-4FAD-9612-483530E8AD5F}" type="parTrans" cxnId="{9FA77697-76A1-49F8-9F3D-1038684379CA}">
      <dgm:prSet/>
      <dgm:spPr/>
      <dgm:t>
        <a:bodyPr/>
        <a:lstStyle/>
        <a:p>
          <a:endParaRPr lang="en-US"/>
        </a:p>
      </dgm:t>
    </dgm:pt>
    <dgm:pt modelId="{70E46C17-602E-4F1A-A8D0-29201CA924D9}" type="sibTrans" cxnId="{9FA77697-76A1-49F8-9F3D-1038684379CA}">
      <dgm:prSet/>
      <dgm:spPr/>
      <dgm:t>
        <a:bodyPr/>
        <a:lstStyle/>
        <a:p>
          <a:endParaRPr lang="en-US"/>
        </a:p>
      </dgm:t>
    </dgm:pt>
    <dgm:pt modelId="{FEAE5937-0983-413A-B1C6-F407DFF205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Mentorship Programs:</a:t>
          </a:r>
          <a:r>
            <a:rPr lang="en-US" b="0" i="0" baseline="0"/>
            <a:t> Many companies offer formal mentorship programs. </a:t>
          </a:r>
          <a:endParaRPr lang="en-US"/>
        </a:p>
      </dgm:t>
    </dgm:pt>
    <dgm:pt modelId="{2128D192-1EBA-4F58-90B6-26DE9FBBA1E5}" type="parTrans" cxnId="{AB6F037C-CCE2-460D-B19A-62C070629463}">
      <dgm:prSet/>
      <dgm:spPr/>
      <dgm:t>
        <a:bodyPr/>
        <a:lstStyle/>
        <a:p>
          <a:endParaRPr lang="en-US"/>
        </a:p>
      </dgm:t>
    </dgm:pt>
    <dgm:pt modelId="{50775818-4136-40D2-969B-DEFE9DA55365}" type="sibTrans" cxnId="{AB6F037C-CCE2-460D-B19A-62C070629463}">
      <dgm:prSet/>
      <dgm:spPr/>
      <dgm:t>
        <a:bodyPr/>
        <a:lstStyle/>
        <a:p>
          <a:endParaRPr lang="en-US"/>
        </a:p>
      </dgm:t>
    </dgm:pt>
    <dgm:pt modelId="{11127F13-415B-4D10-BD96-9026C53D3336}" type="pres">
      <dgm:prSet presAssocID="{D1AB2257-BB5A-4FD6-A108-4438DF545B6C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DF5381-63B6-4EFC-A64B-178F7B6E53FC}" type="pres">
      <dgm:prSet presAssocID="{C56CDE55-C3C2-4E97-A0DF-9D780246187D}" presName="compNode" presStyleCnt="0"/>
      <dgm:spPr/>
    </dgm:pt>
    <dgm:pt modelId="{B295C6CB-4F8E-4173-9855-B402716B4AA8}" type="pres">
      <dgm:prSet presAssocID="{C56CDE55-C3C2-4E97-A0DF-9D780246187D}" presName="bgRect" presStyleLbl="bgShp" presStyleIdx="0" presStyleCnt="5"/>
      <dgm:spPr/>
    </dgm:pt>
    <dgm:pt modelId="{394D8BB8-59F4-4D2D-928C-762EA0134D7E}" type="pres">
      <dgm:prSet presAssocID="{C56CDE55-C3C2-4E97-A0DF-9D780246187D}" presName="iconRect" presStyleLbl="node1" presStyleIdx="0" presStyleCnt="5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F559E81A-6627-4BAA-AE8E-159EBC2EF4DD}" type="pres">
      <dgm:prSet presAssocID="{C56CDE55-C3C2-4E97-A0DF-9D780246187D}" presName="spaceRect" presStyleCnt="0"/>
      <dgm:spPr/>
    </dgm:pt>
    <dgm:pt modelId="{9E53F0A9-53DC-4C24-8733-9A8A679ECA8D}" type="pres">
      <dgm:prSet presAssocID="{C56CDE55-C3C2-4E97-A0DF-9D780246187D}" presName="parTx" presStyleLbl="revTx" presStyleIdx="0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5407DFA9-EE7E-46E6-8F57-5F75072AC28E}" type="pres">
      <dgm:prSet presAssocID="{01AEF263-FD07-4516-AD18-231D1F26FC3A}" presName="sibTrans" presStyleCnt="0"/>
      <dgm:spPr/>
    </dgm:pt>
    <dgm:pt modelId="{39950F64-34D0-4D09-A8C6-90C67A4361AB}" type="pres">
      <dgm:prSet presAssocID="{613C7038-D6D0-444D-AF14-EE1FA55DFFB8}" presName="compNode" presStyleCnt="0"/>
      <dgm:spPr/>
    </dgm:pt>
    <dgm:pt modelId="{A5A3FB6A-A0D8-434B-97F8-3B0EB5C963AC}" type="pres">
      <dgm:prSet presAssocID="{613C7038-D6D0-444D-AF14-EE1FA55DFFB8}" presName="bgRect" presStyleLbl="bgShp" presStyleIdx="1" presStyleCnt="5"/>
      <dgm:spPr/>
    </dgm:pt>
    <dgm:pt modelId="{01CAC234-CE36-461E-AD34-45E73B172267}" type="pres">
      <dgm:prSet presAssocID="{613C7038-D6D0-444D-AF14-EE1FA55DFFB8}" presName="iconRect" presStyleLbl="node1" presStyleIdx="1" presStyleCnt="5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5440A639-C397-46FF-AADD-3C18724C661E}" type="pres">
      <dgm:prSet presAssocID="{613C7038-D6D0-444D-AF14-EE1FA55DFFB8}" presName="spaceRect" presStyleCnt="0"/>
      <dgm:spPr/>
    </dgm:pt>
    <dgm:pt modelId="{BBA3A369-BAE2-4F38-9310-93E3EFD78281}" type="pres">
      <dgm:prSet presAssocID="{613C7038-D6D0-444D-AF14-EE1FA55DFFB8}" presName="parTx" presStyleLbl="revTx" presStyleIdx="1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2863350-0671-4DAA-9EC4-82B86E4F5FA0}" type="pres">
      <dgm:prSet presAssocID="{E0EB0BD7-CE94-4E2C-9582-E52013654DB8}" presName="sibTrans" presStyleCnt="0"/>
      <dgm:spPr/>
    </dgm:pt>
    <dgm:pt modelId="{9A167474-7EB0-4F4D-B888-D0545A1E644C}" type="pres">
      <dgm:prSet presAssocID="{2DFED2B7-9345-4144-907E-91C3D6038A68}" presName="compNode" presStyleCnt="0"/>
      <dgm:spPr/>
    </dgm:pt>
    <dgm:pt modelId="{7B8E65AD-DE6D-4F11-8ACC-63A1E30B64A9}" type="pres">
      <dgm:prSet presAssocID="{2DFED2B7-9345-4144-907E-91C3D6038A68}" presName="bgRect" presStyleLbl="bgShp" presStyleIdx="2" presStyleCnt="5"/>
      <dgm:spPr/>
    </dgm:pt>
    <dgm:pt modelId="{84D562A4-4362-42D7-AC92-8659CEB3AB51}" type="pres">
      <dgm:prSet presAssocID="{2DFED2B7-9345-4144-907E-91C3D6038A68}" presName="iconRect" presStyleLbl="node1" presStyleIdx="2" presStyleCnt="5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BC9E1F6C-51D9-4913-B405-9E4B31952E41}" type="pres">
      <dgm:prSet presAssocID="{2DFED2B7-9345-4144-907E-91C3D6038A68}" presName="spaceRect" presStyleCnt="0"/>
      <dgm:spPr/>
    </dgm:pt>
    <dgm:pt modelId="{C7637680-2103-4E8D-BA8E-BC915A3C4853}" type="pres">
      <dgm:prSet presAssocID="{2DFED2B7-9345-4144-907E-91C3D6038A68}" presName="parTx" presStyleLbl="revTx" presStyleIdx="2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0F3EDA1-8473-452E-8E01-17D41311AC85}" type="pres">
      <dgm:prSet presAssocID="{9154EAEC-0127-4D77-93DF-E5A0D4FD6332}" presName="sibTrans" presStyleCnt="0"/>
      <dgm:spPr/>
    </dgm:pt>
    <dgm:pt modelId="{D61FEA29-D096-4BD2-9D0D-48265B217A1E}" type="pres">
      <dgm:prSet presAssocID="{9E6C4127-44D4-458E-847D-222083AD2CB9}" presName="compNode" presStyleCnt="0"/>
      <dgm:spPr/>
    </dgm:pt>
    <dgm:pt modelId="{1F140A6B-C5B7-4F9A-B7B1-3226015F81FB}" type="pres">
      <dgm:prSet presAssocID="{9E6C4127-44D4-458E-847D-222083AD2CB9}" presName="bgRect" presStyleLbl="bgShp" presStyleIdx="3" presStyleCnt="5"/>
      <dgm:spPr/>
    </dgm:pt>
    <dgm:pt modelId="{E63C49F5-7D3E-4A58-AEB5-809E6B350F34}" type="pres">
      <dgm:prSet presAssocID="{9E6C4127-44D4-458E-847D-222083AD2CB9}" presName="iconRect" presStyleLbl="node1" presStyleIdx="3" presStyleCnt="5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ED77B2F-D363-4A3C-9FD4-88F093533CA2}" type="pres">
      <dgm:prSet presAssocID="{9E6C4127-44D4-458E-847D-222083AD2CB9}" presName="spaceRect" presStyleCnt="0"/>
      <dgm:spPr/>
    </dgm:pt>
    <dgm:pt modelId="{12B31D57-6B54-4AB7-B14D-64FEF0194443}" type="pres">
      <dgm:prSet presAssocID="{9E6C4127-44D4-458E-847D-222083AD2CB9}" presName="parTx" presStyleLbl="revTx" presStyleIdx="3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7DB2B26-58DB-4DE2-9E1B-DA7E8FA9E3E2}" type="pres">
      <dgm:prSet presAssocID="{70E46C17-602E-4F1A-A8D0-29201CA924D9}" presName="sibTrans" presStyleCnt="0"/>
      <dgm:spPr/>
    </dgm:pt>
    <dgm:pt modelId="{D01CEAA6-C774-49E2-B353-CC19785133DD}" type="pres">
      <dgm:prSet presAssocID="{FEAE5937-0983-413A-B1C6-F407DFF20513}" presName="compNode" presStyleCnt="0"/>
      <dgm:spPr/>
    </dgm:pt>
    <dgm:pt modelId="{94FBCB23-4E0B-4D9E-B091-D35440FFAA43}" type="pres">
      <dgm:prSet presAssocID="{FEAE5937-0983-413A-B1C6-F407DFF20513}" presName="bgRect" presStyleLbl="bgShp" presStyleIdx="4" presStyleCnt="5"/>
      <dgm:spPr/>
    </dgm:pt>
    <dgm:pt modelId="{F7CC900A-6819-4BE9-B2DF-827E2FD53BE7}" type="pres">
      <dgm:prSet presAssocID="{FEAE5937-0983-413A-B1C6-F407DFF20513}" presName="iconRect" presStyleLbl="node1" presStyleIdx="4" presStyleCnt="5"/>
      <dgm:spPr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53926312-362C-4CF6-A788-9C836AB0712F}" type="pres">
      <dgm:prSet presAssocID="{FEAE5937-0983-413A-B1C6-F407DFF20513}" presName="spaceRect" presStyleCnt="0"/>
      <dgm:spPr/>
    </dgm:pt>
    <dgm:pt modelId="{64A3BBEA-D703-4BF7-80B8-9D34A1059933}" type="pres">
      <dgm:prSet presAssocID="{FEAE5937-0983-413A-B1C6-F407DFF20513}" presName="parTx" presStyleLbl="revTx" presStyleIdx="4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6323611D-C9EA-481F-B6D4-AF56B1BAF7E9}" type="presOf" srcId="{FEAE5937-0983-413A-B1C6-F407DFF20513}" destId="{64A3BBEA-D703-4BF7-80B8-9D34A1059933}" srcOrd="0" destOrd="0" presId="urn:microsoft.com/office/officeart/2018/2/layout/IconVerticalSolidList"/>
    <dgm:cxn modelId="{AB6F037C-CCE2-460D-B19A-62C070629463}" srcId="{D1AB2257-BB5A-4FD6-A108-4438DF545B6C}" destId="{FEAE5937-0983-413A-B1C6-F407DFF20513}" srcOrd="4" destOrd="0" parTransId="{2128D192-1EBA-4F58-90B6-26DE9FBBA1E5}" sibTransId="{50775818-4136-40D2-969B-DEFE9DA55365}"/>
    <dgm:cxn modelId="{C291C403-EB28-40B8-A69B-BF9E7F084AB2}" srcId="{D1AB2257-BB5A-4FD6-A108-4438DF545B6C}" destId="{613C7038-D6D0-444D-AF14-EE1FA55DFFB8}" srcOrd="1" destOrd="0" parTransId="{293CFF7F-5C4A-4ED0-AE0E-9D099AE9C0E7}" sibTransId="{E0EB0BD7-CE94-4E2C-9582-E52013654DB8}"/>
    <dgm:cxn modelId="{23BD61CF-0D95-4425-A168-BF9E13D3A8A7}" srcId="{D1AB2257-BB5A-4FD6-A108-4438DF545B6C}" destId="{C56CDE55-C3C2-4E97-A0DF-9D780246187D}" srcOrd="0" destOrd="0" parTransId="{2D5C85B5-3BDA-4821-927F-A4F309898F74}" sibTransId="{01AEF263-FD07-4516-AD18-231D1F26FC3A}"/>
    <dgm:cxn modelId="{4990EDF8-8565-48A4-87A2-E08FB1EE76E3}" type="presOf" srcId="{D1AB2257-BB5A-4FD6-A108-4438DF545B6C}" destId="{11127F13-415B-4D10-BD96-9026C53D3336}" srcOrd="0" destOrd="0" presId="urn:microsoft.com/office/officeart/2018/2/layout/IconVerticalSolidList"/>
    <dgm:cxn modelId="{E7BFD118-8702-4547-837A-554524004027}" type="presOf" srcId="{9E6C4127-44D4-458E-847D-222083AD2CB9}" destId="{12B31D57-6B54-4AB7-B14D-64FEF0194443}" srcOrd="0" destOrd="0" presId="urn:microsoft.com/office/officeart/2018/2/layout/IconVerticalSolidList"/>
    <dgm:cxn modelId="{4A9C5F3E-B3D0-4EB2-896B-41C235000A5E}" srcId="{D1AB2257-BB5A-4FD6-A108-4438DF545B6C}" destId="{2DFED2B7-9345-4144-907E-91C3D6038A68}" srcOrd="2" destOrd="0" parTransId="{45C63842-DF81-49F8-A1CF-F30F8B5198C2}" sibTransId="{9154EAEC-0127-4D77-93DF-E5A0D4FD6332}"/>
    <dgm:cxn modelId="{45E22135-A5F4-4E0E-B730-7768661D82EA}" type="presOf" srcId="{C56CDE55-C3C2-4E97-A0DF-9D780246187D}" destId="{9E53F0A9-53DC-4C24-8733-9A8A679ECA8D}" srcOrd="0" destOrd="0" presId="urn:microsoft.com/office/officeart/2018/2/layout/IconVerticalSolidList"/>
    <dgm:cxn modelId="{9BD6A1E5-13B7-4F0B-8CED-364C96D960A8}" type="presOf" srcId="{613C7038-D6D0-444D-AF14-EE1FA55DFFB8}" destId="{BBA3A369-BAE2-4F38-9310-93E3EFD78281}" srcOrd="0" destOrd="0" presId="urn:microsoft.com/office/officeart/2018/2/layout/IconVerticalSolidList"/>
    <dgm:cxn modelId="{B3F1D851-E56C-43BC-A0DA-ECBBE417DC82}" type="presOf" srcId="{2DFED2B7-9345-4144-907E-91C3D6038A68}" destId="{C7637680-2103-4E8D-BA8E-BC915A3C4853}" srcOrd="0" destOrd="0" presId="urn:microsoft.com/office/officeart/2018/2/layout/IconVerticalSolidList"/>
    <dgm:cxn modelId="{9FA77697-76A1-49F8-9F3D-1038684379CA}" srcId="{D1AB2257-BB5A-4FD6-A108-4438DF545B6C}" destId="{9E6C4127-44D4-458E-847D-222083AD2CB9}" srcOrd="3" destOrd="0" parTransId="{87F38853-0645-4FAD-9612-483530E8AD5F}" sibTransId="{70E46C17-602E-4F1A-A8D0-29201CA924D9}"/>
    <dgm:cxn modelId="{480C73E4-0069-4834-8DFC-4959DB3022F7}" type="presParOf" srcId="{11127F13-415B-4D10-BD96-9026C53D3336}" destId="{8BDF5381-63B6-4EFC-A64B-178F7B6E53FC}" srcOrd="0" destOrd="0" presId="urn:microsoft.com/office/officeart/2018/2/layout/IconVerticalSolidList"/>
    <dgm:cxn modelId="{23CE2C0F-AFD4-45E9-80E4-4DA5A099A139}" type="presParOf" srcId="{8BDF5381-63B6-4EFC-A64B-178F7B6E53FC}" destId="{B295C6CB-4F8E-4173-9855-B402716B4AA8}" srcOrd="0" destOrd="0" presId="urn:microsoft.com/office/officeart/2018/2/layout/IconVerticalSolidList"/>
    <dgm:cxn modelId="{BE7879EC-F6FD-4930-A6EF-9C0207CD91B4}" type="presParOf" srcId="{8BDF5381-63B6-4EFC-A64B-178F7B6E53FC}" destId="{394D8BB8-59F4-4D2D-928C-762EA0134D7E}" srcOrd="1" destOrd="0" presId="urn:microsoft.com/office/officeart/2018/2/layout/IconVerticalSolidList"/>
    <dgm:cxn modelId="{23248284-FCC1-4F75-ADB7-110560EE246A}" type="presParOf" srcId="{8BDF5381-63B6-4EFC-A64B-178F7B6E53FC}" destId="{F559E81A-6627-4BAA-AE8E-159EBC2EF4DD}" srcOrd="2" destOrd="0" presId="urn:microsoft.com/office/officeart/2018/2/layout/IconVerticalSolidList"/>
    <dgm:cxn modelId="{8AA127A3-9AF7-4091-8713-C1DA42364C7A}" type="presParOf" srcId="{8BDF5381-63B6-4EFC-A64B-178F7B6E53FC}" destId="{9E53F0A9-53DC-4C24-8733-9A8A679ECA8D}" srcOrd="3" destOrd="0" presId="urn:microsoft.com/office/officeart/2018/2/layout/IconVerticalSolidList"/>
    <dgm:cxn modelId="{6781123A-A30E-49DA-A0B0-324DFFEFBB80}" type="presParOf" srcId="{11127F13-415B-4D10-BD96-9026C53D3336}" destId="{5407DFA9-EE7E-46E6-8F57-5F75072AC28E}" srcOrd="1" destOrd="0" presId="urn:microsoft.com/office/officeart/2018/2/layout/IconVerticalSolidList"/>
    <dgm:cxn modelId="{02D869EB-E21F-4AB9-941E-1B7950E3690B}" type="presParOf" srcId="{11127F13-415B-4D10-BD96-9026C53D3336}" destId="{39950F64-34D0-4D09-A8C6-90C67A4361AB}" srcOrd="2" destOrd="0" presId="urn:microsoft.com/office/officeart/2018/2/layout/IconVerticalSolidList"/>
    <dgm:cxn modelId="{7BE2559C-626A-47FB-A35E-40C111B37F04}" type="presParOf" srcId="{39950F64-34D0-4D09-A8C6-90C67A4361AB}" destId="{A5A3FB6A-A0D8-434B-97F8-3B0EB5C963AC}" srcOrd="0" destOrd="0" presId="urn:microsoft.com/office/officeart/2018/2/layout/IconVerticalSolidList"/>
    <dgm:cxn modelId="{FABBB74E-1529-4A6B-8A16-ABA09BA53ED7}" type="presParOf" srcId="{39950F64-34D0-4D09-A8C6-90C67A4361AB}" destId="{01CAC234-CE36-461E-AD34-45E73B172267}" srcOrd="1" destOrd="0" presId="urn:microsoft.com/office/officeart/2018/2/layout/IconVerticalSolidList"/>
    <dgm:cxn modelId="{6024D3D8-8066-4D7C-9B6B-20B055C81BE2}" type="presParOf" srcId="{39950F64-34D0-4D09-A8C6-90C67A4361AB}" destId="{5440A639-C397-46FF-AADD-3C18724C661E}" srcOrd="2" destOrd="0" presId="urn:microsoft.com/office/officeart/2018/2/layout/IconVerticalSolidList"/>
    <dgm:cxn modelId="{2E42347E-E927-4B54-AD81-319ACC961D1E}" type="presParOf" srcId="{39950F64-34D0-4D09-A8C6-90C67A4361AB}" destId="{BBA3A369-BAE2-4F38-9310-93E3EFD78281}" srcOrd="3" destOrd="0" presId="urn:microsoft.com/office/officeart/2018/2/layout/IconVerticalSolidList"/>
    <dgm:cxn modelId="{7FBC7054-3C67-4C89-9DAB-84257EC1E5D7}" type="presParOf" srcId="{11127F13-415B-4D10-BD96-9026C53D3336}" destId="{72863350-0671-4DAA-9EC4-82B86E4F5FA0}" srcOrd="3" destOrd="0" presId="urn:microsoft.com/office/officeart/2018/2/layout/IconVerticalSolidList"/>
    <dgm:cxn modelId="{9AF1B5EC-C590-476A-A563-08D52CC3C23C}" type="presParOf" srcId="{11127F13-415B-4D10-BD96-9026C53D3336}" destId="{9A167474-7EB0-4F4D-B888-D0545A1E644C}" srcOrd="4" destOrd="0" presId="urn:microsoft.com/office/officeart/2018/2/layout/IconVerticalSolidList"/>
    <dgm:cxn modelId="{232220A9-DC3D-4F59-A29B-F11537DFD632}" type="presParOf" srcId="{9A167474-7EB0-4F4D-B888-D0545A1E644C}" destId="{7B8E65AD-DE6D-4F11-8ACC-63A1E30B64A9}" srcOrd="0" destOrd="0" presId="urn:microsoft.com/office/officeart/2018/2/layout/IconVerticalSolidList"/>
    <dgm:cxn modelId="{9F9EDCB1-5F44-4E1A-BDFD-FF65B04CB108}" type="presParOf" srcId="{9A167474-7EB0-4F4D-B888-D0545A1E644C}" destId="{84D562A4-4362-42D7-AC92-8659CEB3AB51}" srcOrd="1" destOrd="0" presId="urn:microsoft.com/office/officeart/2018/2/layout/IconVerticalSolidList"/>
    <dgm:cxn modelId="{58441009-5DE2-4E03-B620-0777F03FD424}" type="presParOf" srcId="{9A167474-7EB0-4F4D-B888-D0545A1E644C}" destId="{BC9E1F6C-51D9-4913-B405-9E4B31952E41}" srcOrd="2" destOrd="0" presId="urn:microsoft.com/office/officeart/2018/2/layout/IconVerticalSolidList"/>
    <dgm:cxn modelId="{AB6E2714-8773-4E76-AAA6-744605650C2D}" type="presParOf" srcId="{9A167474-7EB0-4F4D-B888-D0545A1E644C}" destId="{C7637680-2103-4E8D-BA8E-BC915A3C4853}" srcOrd="3" destOrd="0" presId="urn:microsoft.com/office/officeart/2018/2/layout/IconVerticalSolidList"/>
    <dgm:cxn modelId="{B2623074-80C9-4AEE-B4F8-3D69AB40EA01}" type="presParOf" srcId="{11127F13-415B-4D10-BD96-9026C53D3336}" destId="{70F3EDA1-8473-452E-8E01-17D41311AC85}" srcOrd="5" destOrd="0" presId="urn:microsoft.com/office/officeart/2018/2/layout/IconVerticalSolidList"/>
    <dgm:cxn modelId="{8EF39563-74AA-45FB-AE36-B40F9E9D46FE}" type="presParOf" srcId="{11127F13-415B-4D10-BD96-9026C53D3336}" destId="{D61FEA29-D096-4BD2-9D0D-48265B217A1E}" srcOrd="6" destOrd="0" presId="urn:microsoft.com/office/officeart/2018/2/layout/IconVerticalSolidList"/>
    <dgm:cxn modelId="{4B5C3E6B-43DA-4DA3-8B6A-EF8AF18350AB}" type="presParOf" srcId="{D61FEA29-D096-4BD2-9D0D-48265B217A1E}" destId="{1F140A6B-C5B7-4F9A-B7B1-3226015F81FB}" srcOrd="0" destOrd="0" presId="urn:microsoft.com/office/officeart/2018/2/layout/IconVerticalSolidList"/>
    <dgm:cxn modelId="{50643934-07DE-4A0A-82EC-61CBAF79F4EA}" type="presParOf" srcId="{D61FEA29-D096-4BD2-9D0D-48265B217A1E}" destId="{E63C49F5-7D3E-4A58-AEB5-809E6B350F34}" srcOrd="1" destOrd="0" presId="urn:microsoft.com/office/officeart/2018/2/layout/IconVerticalSolidList"/>
    <dgm:cxn modelId="{66D24E36-AD52-4671-8693-9668439E5954}" type="presParOf" srcId="{D61FEA29-D096-4BD2-9D0D-48265B217A1E}" destId="{BED77B2F-D363-4A3C-9FD4-88F093533CA2}" srcOrd="2" destOrd="0" presId="urn:microsoft.com/office/officeart/2018/2/layout/IconVerticalSolidList"/>
    <dgm:cxn modelId="{D90A3FEB-C276-41D2-AE31-AD94BF0EED10}" type="presParOf" srcId="{D61FEA29-D096-4BD2-9D0D-48265B217A1E}" destId="{12B31D57-6B54-4AB7-B14D-64FEF0194443}" srcOrd="3" destOrd="0" presId="urn:microsoft.com/office/officeart/2018/2/layout/IconVerticalSolidList"/>
    <dgm:cxn modelId="{89C16B26-E2F2-4A7F-85E0-FD88F6143BA4}" type="presParOf" srcId="{11127F13-415B-4D10-BD96-9026C53D3336}" destId="{F7DB2B26-58DB-4DE2-9E1B-DA7E8FA9E3E2}" srcOrd="7" destOrd="0" presId="urn:microsoft.com/office/officeart/2018/2/layout/IconVerticalSolidList"/>
    <dgm:cxn modelId="{3024F2EC-D4E8-496D-8071-B3E2F37310AA}" type="presParOf" srcId="{11127F13-415B-4D10-BD96-9026C53D3336}" destId="{D01CEAA6-C774-49E2-B353-CC19785133DD}" srcOrd="8" destOrd="0" presId="urn:microsoft.com/office/officeart/2018/2/layout/IconVerticalSolidList"/>
    <dgm:cxn modelId="{F260513F-FEE2-4A44-AED4-25504877F6BD}" type="presParOf" srcId="{D01CEAA6-C774-49E2-B353-CC19785133DD}" destId="{94FBCB23-4E0B-4D9E-B091-D35440FFAA43}" srcOrd="0" destOrd="0" presId="urn:microsoft.com/office/officeart/2018/2/layout/IconVerticalSolidList"/>
    <dgm:cxn modelId="{33D59F74-ECC2-4479-A5F2-939BF4B02329}" type="presParOf" srcId="{D01CEAA6-C774-49E2-B353-CC19785133DD}" destId="{F7CC900A-6819-4BE9-B2DF-827E2FD53BE7}" srcOrd="1" destOrd="0" presId="urn:microsoft.com/office/officeart/2018/2/layout/IconVerticalSolidList"/>
    <dgm:cxn modelId="{8F406836-9329-404C-9A9F-B9F76D6EB10A}" type="presParOf" srcId="{D01CEAA6-C774-49E2-B353-CC19785133DD}" destId="{53926312-362C-4CF6-A788-9C836AB0712F}" srcOrd="2" destOrd="0" presId="urn:microsoft.com/office/officeart/2018/2/layout/IconVerticalSolidList"/>
    <dgm:cxn modelId="{544CCA0A-10F3-485B-BD7A-A0998E045134}" type="presParOf" srcId="{D01CEAA6-C774-49E2-B353-CC19785133DD}" destId="{64A3BBEA-D703-4BF7-80B8-9D34A105993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B105F48A-085D-4C96-BF23-D08038A3FF32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E666F4F-5725-4D91-9B1E-7DE34A872855}">
      <dgm:prSet/>
      <dgm:spPr/>
      <dgm:t>
        <a:bodyPr/>
        <a:lstStyle/>
        <a:p>
          <a:r>
            <a:rPr lang="en-US" b="1" i="0" baseline="0"/>
            <a:t>Assess Your Needs:</a:t>
          </a:r>
          <a:r>
            <a:rPr lang="en-US" b="0" i="0" baseline="0"/>
            <a:t> Identify your career goals and the skills required to achieve them.</a:t>
          </a:r>
          <a:endParaRPr lang="en-US"/>
        </a:p>
      </dgm:t>
    </dgm:pt>
    <dgm:pt modelId="{98FBD48B-67CC-4C29-9FCF-EC6E1B4D1859}" type="parTrans" cxnId="{069BD7F1-0FB2-4CA5-98AB-1CB49E7B0913}">
      <dgm:prSet/>
      <dgm:spPr/>
      <dgm:t>
        <a:bodyPr/>
        <a:lstStyle/>
        <a:p>
          <a:endParaRPr lang="en-US"/>
        </a:p>
      </dgm:t>
    </dgm:pt>
    <dgm:pt modelId="{73B93AED-9CF7-475D-B057-36DEFF25C91A}" type="sibTrans" cxnId="{069BD7F1-0FB2-4CA5-98AB-1CB49E7B0913}">
      <dgm:prSet/>
      <dgm:spPr/>
      <dgm:t>
        <a:bodyPr/>
        <a:lstStyle/>
        <a:p>
          <a:endParaRPr lang="en-US"/>
        </a:p>
      </dgm:t>
    </dgm:pt>
    <dgm:pt modelId="{85EAABF5-F6AE-4BF2-9149-40938F3B2222}">
      <dgm:prSet/>
      <dgm:spPr/>
      <dgm:t>
        <a:bodyPr/>
        <a:lstStyle/>
        <a:p>
          <a:r>
            <a:rPr lang="en-US" b="1" i="0" baseline="0"/>
            <a:t>Set SMART Goals:</a:t>
          </a:r>
          <a:r>
            <a:rPr lang="en-US" b="0" i="0" baseline="0"/>
            <a:t> Make your goals specific, measurable, achievable, relevant, and time-bound.</a:t>
          </a:r>
          <a:endParaRPr lang="en-US"/>
        </a:p>
      </dgm:t>
    </dgm:pt>
    <dgm:pt modelId="{8B294875-8639-474A-B761-56EAD2547D77}" type="parTrans" cxnId="{20FC123D-BF9C-427E-A0B3-D29A0F0A424C}">
      <dgm:prSet/>
      <dgm:spPr/>
      <dgm:t>
        <a:bodyPr/>
        <a:lstStyle/>
        <a:p>
          <a:endParaRPr lang="en-US"/>
        </a:p>
      </dgm:t>
    </dgm:pt>
    <dgm:pt modelId="{191F902E-A690-4376-B419-3238CA21B938}" type="sibTrans" cxnId="{20FC123D-BF9C-427E-A0B3-D29A0F0A424C}">
      <dgm:prSet/>
      <dgm:spPr/>
      <dgm:t>
        <a:bodyPr/>
        <a:lstStyle/>
        <a:p>
          <a:endParaRPr lang="en-US"/>
        </a:p>
      </dgm:t>
    </dgm:pt>
    <dgm:pt modelId="{4729BA4E-766C-4DE3-9482-8E29ACDC65C7}">
      <dgm:prSet/>
      <dgm:spPr/>
      <dgm:t>
        <a:bodyPr/>
        <a:lstStyle/>
        <a:p>
          <a:r>
            <a:rPr lang="en-US" b="1" i="0" baseline="0"/>
            <a:t>Allocate Time and Resources:</a:t>
          </a:r>
          <a:r>
            <a:rPr lang="en-US" b="0" i="0" baseline="0"/>
            <a:t> Schedule time for learning and invest in resources like courses or books.</a:t>
          </a:r>
          <a:endParaRPr lang="en-US"/>
        </a:p>
      </dgm:t>
    </dgm:pt>
    <dgm:pt modelId="{E3EA9F7C-E6EE-472A-BF17-5014E70113BD}" type="parTrans" cxnId="{2A6B81B2-3598-4594-88B5-7ABA7EE455BA}">
      <dgm:prSet/>
      <dgm:spPr/>
      <dgm:t>
        <a:bodyPr/>
        <a:lstStyle/>
        <a:p>
          <a:endParaRPr lang="en-US"/>
        </a:p>
      </dgm:t>
    </dgm:pt>
    <dgm:pt modelId="{60375625-A15D-498A-98CD-325B2B1F6DA9}" type="sibTrans" cxnId="{2A6B81B2-3598-4594-88B5-7ABA7EE455BA}">
      <dgm:prSet/>
      <dgm:spPr/>
      <dgm:t>
        <a:bodyPr/>
        <a:lstStyle/>
        <a:p>
          <a:endParaRPr lang="en-US"/>
        </a:p>
      </dgm:t>
    </dgm:pt>
    <dgm:pt modelId="{00282922-19D9-4CF2-9AB1-10CEFF031313}">
      <dgm:prSet/>
      <dgm:spPr/>
      <dgm:t>
        <a:bodyPr/>
        <a:lstStyle/>
        <a:p>
          <a:r>
            <a:rPr lang="en-US" b="1" i="0" baseline="0"/>
            <a:t>Track Your Progress:</a:t>
          </a:r>
          <a:r>
            <a:rPr lang="en-US" b="0" i="0" baseline="0"/>
            <a:t> Regularly assess your learning and make adjustments as needed. </a:t>
          </a:r>
          <a:endParaRPr lang="en-US"/>
        </a:p>
      </dgm:t>
    </dgm:pt>
    <dgm:pt modelId="{2E9958ED-A841-4349-889F-C4CF7E92F48F}" type="parTrans" cxnId="{0CBB9609-28AA-48D3-9B97-5C65989DED4A}">
      <dgm:prSet/>
      <dgm:spPr/>
      <dgm:t>
        <a:bodyPr/>
        <a:lstStyle/>
        <a:p>
          <a:endParaRPr lang="en-US"/>
        </a:p>
      </dgm:t>
    </dgm:pt>
    <dgm:pt modelId="{F363910D-0B3E-444E-8018-E4988487D41A}" type="sibTrans" cxnId="{0CBB9609-28AA-48D3-9B97-5C65989DED4A}">
      <dgm:prSet/>
      <dgm:spPr/>
      <dgm:t>
        <a:bodyPr/>
        <a:lstStyle/>
        <a:p>
          <a:endParaRPr lang="en-US"/>
        </a:p>
      </dgm:t>
    </dgm:pt>
    <dgm:pt modelId="{A1A3D86A-AB22-49A7-986F-0FDD2A10C5E5}" type="pres">
      <dgm:prSet presAssocID="{B105F48A-085D-4C96-BF23-D08038A3FF3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6AAE60D-C990-47ED-844D-526EA92A8C09}" type="pres">
      <dgm:prSet presAssocID="{3E666F4F-5725-4D91-9B1E-7DE34A87285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9FF4F1-C572-4338-A97E-305A8402B774}" type="pres">
      <dgm:prSet presAssocID="{73B93AED-9CF7-475D-B057-36DEFF25C91A}" presName="sibTrans" presStyleLbl="sibTrans1D1" presStyleIdx="0" presStyleCnt="3"/>
      <dgm:spPr/>
      <dgm:t>
        <a:bodyPr/>
        <a:lstStyle/>
        <a:p>
          <a:endParaRPr lang="en-US"/>
        </a:p>
      </dgm:t>
    </dgm:pt>
    <dgm:pt modelId="{4A5ED43C-7CBE-4B8A-A712-59E970C7199E}" type="pres">
      <dgm:prSet presAssocID="{73B93AED-9CF7-475D-B057-36DEFF25C91A}" presName="connectorText" presStyleLbl="sibTrans1D1" presStyleIdx="0" presStyleCnt="3"/>
      <dgm:spPr/>
      <dgm:t>
        <a:bodyPr/>
        <a:lstStyle/>
        <a:p>
          <a:endParaRPr lang="en-US"/>
        </a:p>
      </dgm:t>
    </dgm:pt>
    <dgm:pt modelId="{B0A4613B-62E2-4F6F-9E2C-B3E9FF3BBE74}" type="pres">
      <dgm:prSet presAssocID="{85EAABF5-F6AE-4BF2-9149-40938F3B222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3942D0-761F-462D-989B-1DBE028EFE8E}" type="pres">
      <dgm:prSet presAssocID="{191F902E-A690-4376-B419-3238CA21B938}" presName="sibTrans" presStyleLbl="sibTrans1D1" presStyleIdx="1" presStyleCnt="3"/>
      <dgm:spPr/>
      <dgm:t>
        <a:bodyPr/>
        <a:lstStyle/>
        <a:p>
          <a:endParaRPr lang="en-US"/>
        </a:p>
      </dgm:t>
    </dgm:pt>
    <dgm:pt modelId="{0EA7C671-F053-451D-B231-9461856B1649}" type="pres">
      <dgm:prSet presAssocID="{191F902E-A690-4376-B419-3238CA21B938}" presName="connectorText" presStyleLbl="sibTrans1D1" presStyleIdx="1" presStyleCnt="3"/>
      <dgm:spPr/>
      <dgm:t>
        <a:bodyPr/>
        <a:lstStyle/>
        <a:p>
          <a:endParaRPr lang="en-US"/>
        </a:p>
      </dgm:t>
    </dgm:pt>
    <dgm:pt modelId="{B32DEBE0-BEDE-4374-A842-D96AC815587A}" type="pres">
      <dgm:prSet presAssocID="{4729BA4E-766C-4DE3-9482-8E29ACDC65C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00C9C7-F525-48F2-B95B-BE1D1F8A1D1A}" type="pres">
      <dgm:prSet presAssocID="{60375625-A15D-498A-98CD-325B2B1F6DA9}" presName="sibTrans" presStyleLbl="sibTrans1D1" presStyleIdx="2" presStyleCnt="3"/>
      <dgm:spPr/>
      <dgm:t>
        <a:bodyPr/>
        <a:lstStyle/>
        <a:p>
          <a:endParaRPr lang="en-US"/>
        </a:p>
      </dgm:t>
    </dgm:pt>
    <dgm:pt modelId="{3C56CA24-E074-420E-8F9B-0226C79398E5}" type="pres">
      <dgm:prSet presAssocID="{60375625-A15D-498A-98CD-325B2B1F6DA9}" presName="connectorText" presStyleLbl="sibTrans1D1" presStyleIdx="2" presStyleCnt="3"/>
      <dgm:spPr/>
      <dgm:t>
        <a:bodyPr/>
        <a:lstStyle/>
        <a:p>
          <a:endParaRPr lang="en-US"/>
        </a:p>
      </dgm:t>
    </dgm:pt>
    <dgm:pt modelId="{382EF687-0A47-42A6-8D3F-B48EA7F1E105}" type="pres">
      <dgm:prSet presAssocID="{00282922-19D9-4CF2-9AB1-10CEFF03131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FC123D-BF9C-427E-A0B3-D29A0F0A424C}" srcId="{B105F48A-085D-4C96-BF23-D08038A3FF32}" destId="{85EAABF5-F6AE-4BF2-9149-40938F3B2222}" srcOrd="1" destOrd="0" parTransId="{8B294875-8639-474A-B761-56EAD2547D77}" sibTransId="{191F902E-A690-4376-B419-3238CA21B938}"/>
    <dgm:cxn modelId="{C2F10E18-B69C-4971-9CB4-E28D265E5D98}" type="presOf" srcId="{3E666F4F-5725-4D91-9B1E-7DE34A872855}" destId="{16AAE60D-C990-47ED-844D-526EA92A8C09}" srcOrd="0" destOrd="0" presId="urn:microsoft.com/office/officeart/2016/7/layout/RepeatingBendingProcessNew"/>
    <dgm:cxn modelId="{2A6B81B2-3598-4594-88B5-7ABA7EE455BA}" srcId="{B105F48A-085D-4C96-BF23-D08038A3FF32}" destId="{4729BA4E-766C-4DE3-9482-8E29ACDC65C7}" srcOrd="2" destOrd="0" parTransId="{E3EA9F7C-E6EE-472A-BF17-5014E70113BD}" sibTransId="{60375625-A15D-498A-98CD-325B2B1F6DA9}"/>
    <dgm:cxn modelId="{E1EB58E8-4F19-4B24-BE58-51C06D523DAC}" type="presOf" srcId="{73B93AED-9CF7-475D-B057-36DEFF25C91A}" destId="{669FF4F1-C572-4338-A97E-305A8402B774}" srcOrd="0" destOrd="0" presId="urn:microsoft.com/office/officeart/2016/7/layout/RepeatingBendingProcessNew"/>
    <dgm:cxn modelId="{255DE0D6-F58D-4DD8-B60D-C1262DDF147D}" type="presOf" srcId="{00282922-19D9-4CF2-9AB1-10CEFF031313}" destId="{382EF687-0A47-42A6-8D3F-B48EA7F1E105}" srcOrd="0" destOrd="0" presId="urn:microsoft.com/office/officeart/2016/7/layout/RepeatingBendingProcessNew"/>
    <dgm:cxn modelId="{0CBB9609-28AA-48D3-9B97-5C65989DED4A}" srcId="{B105F48A-085D-4C96-BF23-D08038A3FF32}" destId="{00282922-19D9-4CF2-9AB1-10CEFF031313}" srcOrd="3" destOrd="0" parTransId="{2E9958ED-A841-4349-889F-C4CF7E92F48F}" sibTransId="{F363910D-0B3E-444E-8018-E4988487D41A}"/>
    <dgm:cxn modelId="{4A0E9EB7-4B03-465F-9D2A-5A4E540DFAD4}" type="presOf" srcId="{60375625-A15D-498A-98CD-325B2B1F6DA9}" destId="{E500C9C7-F525-48F2-B95B-BE1D1F8A1D1A}" srcOrd="0" destOrd="0" presId="urn:microsoft.com/office/officeart/2016/7/layout/RepeatingBendingProcessNew"/>
    <dgm:cxn modelId="{C00C22CA-BB5F-49C8-B04A-7F19887AB4F1}" type="presOf" srcId="{85EAABF5-F6AE-4BF2-9149-40938F3B2222}" destId="{B0A4613B-62E2-4F6F-9E2C-B3E9FF3BBE74}" srcOrd="0" destOrd="0" presId="urn:microsoft.com/office/officeart/2016/7/layout/RepeatingBendingProcessNew"/>
    <dgm:cxn modelId="{90B792B5-3545-42F0-9DAB-2E5DC6D31E9B}" type="presOf" srcId="{B105F48A-085D-4C96-BF23-D08038A3FF32}" destId="{A1A3D86A-AB22-49A7-986F-0FDD2A10C5E5}" srcOrd="0" destOrd="0" presId="urn:microsoft.com/office/officeart/2016/7/layout/RepeatingBendingProcessNew"/>
    <dgm:cxn modelId="{CC98C342-B1FF-46E2-B596-C560E7D017CA}" type="presOf" srcId="{4729BA4E-766C-4DE3-9482-8E29ACDC65C7}" destId="{B32DEBE0-BEDE-4374-A842-D96AC815587A}" srcOrd="0" destOrd="0" presId="urn:microsoft.com/office/officeart/2016/7/layout/RepeatingBendingProcessNew"/>
    <dgm:cxn modelId="{F7E5E6AD-B977-462E-A1C7-4DC32C8E8499}" type="presOf" srcId="{60375625-A15D-498A-98CD-325B2B1F6DA9}" destId="{3C56CA24-E074-420E-8F9B-0226C79398E5}" srcOrd="1" destOrd="0" presId="urn:microsoft.com/office/officeart/2016/7/layout/RepeatingBendingProcessNew"/>
    <dgm:cxn modelId="{F6E8ED2D-7D2B-41D4-94E4-DB31D4BC0D4F}" type="presOf" srcId="{73B93AED-9CF7-475D-B057-36DEFF25C91A}" destId="{4A5ED43C-7CBE-4B8A-A712-59E970C7199E}" srcOrd="1" destOrd="0" presId="urn:microsoft.com/office/officeart/2016/7/layout/RepeatingBendingProcessNew"/>
    <dgm:cxn modelId="{D2CFFE16-F807-4D84-B552-52A53D5C4062}" type="presOf" srcId="{191F902E-A690-4376-B419-3238CA21B938}" destId="{273942D0-761F-462D-989B-1DBE028EFE8E}" srcOrd="0" destOrd="0" presId="urn:microsoft.com/office/officeart/2016/7/layout/RepeatingBendingProcessNew"/>
    <dgm:cxn modelId="{069BD7F1-0FB2-4CA5-98AB-1CB49E7B0913}" srcId="{B105F48A-085D-4C96-BF23-D08038A3FF32}" destId="{3E666F4F-5725-4D91-9B1E-7DE34A872855}" srcOrd="0" destOrd="0" parTransId="{98FBD48B-67CC-4C29-9FCF-EC6E1B4D1859}" sibTransId="{73B93AED-9CF7-475D-B057-36DEFF25C91A}"/>
    <dgm:cxn modelId="{108AB2E7-ABBD-492A-85E9-FAC9DFEDBE5A}" type="presOf" srcId="{191F902E-A690-4376-B419-3238CA21B938}" destId="{0EA7C671-F053-451D-B231-9461856B1649}" srcOrd="1" destOrd="0" presId="urn:microsoft.com/office/officeart/2016/7/layout/RepeatingBendingProcessNew"/>
    <dgm:cxn modelId="{621BB87C-0C7C-4A05-8D4E-BC90E37C0F12}" type="presParOf" srcId="{A1A3D86A-AB22-49A7-986F-0FDD2A10C5E5}" destId="{16AAE60D-C990-47ED-844D-526EA92A8C09}" srcOrd="0" destOrd="0" presId="urn:microsoft.com/office/officeart/2016/7/layout/RepeatingBendingProcessNew"/>
    <dgm:cxn modelId="{86FADA05-3AA1-4E99-8DCA-E134109EA1A6}" type="presParOf" srcId="{A1A3D86A-AB22-49A7-986F-0FDD2A10C5E5}" destId="{669FF4F1-C572-4338-A97E-305A8402B774}" srcOrd="1" destOrd="0" presId="urn:microsoft.com/office/officeart/2016/7/layout/RepeatingBendingProcessNew"/>
    <dgm:cxn modelId="{13BCD5FC-8D44-4E30-BECB-D43D0D720208}" type="presParOf" srcId="{669FF4F1-C572-4338-A97E-305A8402B774}" destId="{4A5ED43C-7CBE-4B8A-A712-59E970C7199E}" srcOrd="0" destOrd="0" presId="urn:microsoft.com/office/officeart/2016/7/layout/RepeatingBendingProcessNew"/>
    <dgm:cxn modelId="{68C9BC47-FFFC-4EF7-86CB-A55F5184C41E}" type="presParOf" srcId="{A1A3D86A-AB22-49A7-986F-0FDD2A10C5E5}" destId="{B0A4613B-62E2-4F6F-9E2C-B3E9FF3BBE74}" srcOrd="2" destOrd="0" presId="urn:microsoft.com/office/officeart/2016/7/layout/RepeatingBendingProcessNew"/>
    <dgm:cxn modelId="{5E72286F-557F-4BB3-9354-810B4DDF318B}" type="presParOf" srcId="{A1A3D86A-AB22-49A7-986F-0FDD2A10C5E5}" destId="{273942D0-761F-462D-989B-1DBE028EFE8E}" srcOrd="3" destOrd="0" presId="urn:microsoft.com/office/officeart/2016/7/layout/RepeatingBendingProcessNew"/>
    <dgm:cxn modelId="{107A2520-208B-4E05-A7BB-A343DCC29339}" type="presParOf" srcId="{273942D0-761F-462D-989B-1DBE028EFE8E}" destId="{0EA7C671-F053-451D-B231-9461856B1649}" srcOrd="0" destOrd="0" presId="urn:microsoft.com/office/officeart/2016/7/layout/RepeatingBendingProcessNew"/>
    <dgm:cxn modelId="{B0DD74E8-D107-4023-A22E-97614B1A7CF0}" type="presParOf" srcId="{A1A3D86A-AB22-49A7-986F-0FDD2A10C5E5}" destId="{B32DEBE0-BEDE-4374-A842-D96AC815587A}" srcOrd="4" destOrd="0" presId="urn:microsoft.com/office/officeart/2016/7/layout/RepeatingBendingProcessNew"/>
    <dgm:cxn modelId="{CDF93E05-229F-4CFF-8644-6FCCD28E64D7}" type="presParOf" srcId="{A1A3D86A-AB22-49A7-986F-0FDD2A10C5E5}" destId="{E500C9C7-F525-48F2-B95B-BE1D1F8A1D1A}" srcOrd="5" destOrd="0" presId="urn:microsoft.com/office/officeart/2016/7/layout/RepeatingBendingProcessNew"/>
    <dgm:cxn modelId="{0E53D212-F5E3-4189-8921-07FAA30505D0}" type="presParOf" srcId="{E500C9C7-F525-48F2-B95B-BE1D1F8A1D1A}" destId="{3C56CA24-E074-420E-8F9B-0226C79398E5}" srcOrd="0" destOrd="0" presId="urn:microsoft.com/office/officeart/2016/7/layout/RepeatingBendingProcessNew"/>
    <dgm:cxn modelId="{75211B3E-DD1E-479A-BA94-623F79B5DEB5}" type="presParOf" srcId="{A1A3D86A-AB22-49A7-986F-0FDD2A10C5E5}" destId="{382EF687-0A47-42A6-8D3F-B48EA7F1E105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FD04E5-3052-4007-9610-D99F06DC1C20}">
      <dsp:nvSpPr>
        <dsp:cNvPr id="0" name=""/>
        <dsp:cNvSpPr/>
      </dsp:nvSpPr>
      <dsp:spPr>
        <a:xfrm>
          <a:off x="0" y="451650"/>
          <a:ext cx="6900512" cy="96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354076" rIns="535556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/>
            <a:t> The core principles a company holds dear (e.g., innovation, collaboration, customer focus).</a:t>
          </a:r>
        </a:p>
      </dsp:txBody>
      <dsp:txXfrm>
        <a:off x="0" y="451650"/>
        <a:ext cx="6900512" cy="963900"/>
      </dsp:txXfrm>
    </dsp:sp>
    <dsp:sp modelId="{ECDEB563-F6BF-4D64-84E2-6753982EAB7F}">
      <dsp:nvSpPr>
        <dsp:cNvPr id="0" name=""/>
        <dsp:cNvSpPr/>
      </dsp:nvSpPr>
      <dsp:spPr>
        <a:xfrm>
          <a:off x="345025" y="200730"/>
          <a:ext cx="4830358" cy="501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Values:</a:t>
          </a:r>
        </a:p>
      </dsp:txBody>
      <dsp:txXfrm>
        <a:off x="369523" y="225228"/>
        <a:ext cx="4781362" cy="452844"/>
      </dsp:txXfrm>
    </dsp:sp>
    <dsp:sp modelId="{E3830459-357F-470C-8F37-CACF68D21796}">
      <dsp:nvSpPr>
        <dsp:cNvPr id="0" name=""/>
        <dsp:cNvSpPr/>
      </dsp:nvSpPr>
      <dsp:spPr>
        <a:xfrm>
          <a:off x="0" y="1758270"/>
          <a:ext cx="6900512" cy="96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354076" rIns="535556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The typical behaviors and ways of doing things that are expected (e.g., communication styles, dress code, work-life balance).</a:t>
          </a:r>
        </a:p>
      </dsp:txBody>
      <dsp:txXfrm>
        <a:off x="0" y="1758270"/>
        <a:ext cx="6900512" cy="963900"/>
      </dsp:txXfrm>
    </dsp:sp>
    <dsp:sp modelId="{AEE27BBC-3E51-46EB-A937-74D037C6427D}">
      <dsp:nvSpPr>
        <dsp:cNvPr id="0" name=""/>
        <dsp:cNvSpPr/>
      </dsp:nvSpPr>
      <dsp:spPr>
        <a:xfrm>
          <a:off x="345025" y="1507350"/>
          <a:ext cx="4830358" cy="501840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Norms:</a:t>
          </a:r>
        </a:p>
      </dsp:txBody>
      <dsp:txXfrm>
        <a:off x="369523" y="1531848"/>
        <a:ext cx="4781362" cy="452844"/>
      </dsp:txXfrm>
    </dsp:sp>
    <dsp:sp modelId="{674875FA-916E-4C8B-80D2-C7D2B152DAA9}">
      <dsp:nvSpPr>
        <dsp:cNvPr id="0" name=""/>
        <dsp:cNvSpPr/>
      </dsp:nvSpPr>
      <dsp:spPr>
        <a:xfrm>
          <a:off x="0" y="3064890"/>
          <a:ext cx="6900512" cy="96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354076" rIns="535556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Things that represent the culture (e.g., company logo, office layout, even the language used).</a:t>
          </a:r>
        </a:p>
      </dsp:txBody>
      <dsp:txXfrm>
        <a:off x="0" y="3064890"/>
        <a:ext cx="6900512" cy="963900"/>
      </dsp:txXfrm>
    </dsp:sp>
    <dsp:sp modelId="{210EB9B5-1396-4672-959B-5DB386B92E45}">
      <dsp:nvSpPr>
        <dsp:cNvPr id="0" name=""/>
        <dsp:cNvSpPr/>
      </dsp:nvSpPr>
      <dsp:spPr>
        <a:xfrm>
          <a:off x="345025" y="2813970"/>
          <a:ext cx="4830358" cy="501840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Symbols:</a:t>
          </a:r>
        </a:p>
      </dsp:txBody>
      <dsp:txXfrm>
        <a:off x="369523" y="2838468"/>
        <a:ext cx="4781362" cy="452844"/>
      </dsp:txXfrm>
    </dsp:sp>
    <dsp:sp modelId="{9B0DE2F4-9E86-4C23-B312-335DD1A0C993}">
      <dsp:nvSpPr>
        <dsp:cNvPr id="0" name=""/>
        <dsp:cNvSpPr/>
      </dsp:nvSpPr>
      <dsp:spPr>
        <a:xfrm>
          <a:off x="0" y="4371510"/>
          <a:ext cx="6900512" cy="96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354076" rIns="535556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/>
            <a:t>People who embody the company's values and are admired by others.</a:t>
          </a:r>
          <a:endParaRPr lang="en-US" sz="1700" kern="1200" dirty="0"/>
        </a:p>
      </dsp:txBody>
      <dsp:txXfrm>
        <a:off x="0" y="4371510"/>
        <a:ext cx="6900512" cy="963900"/>
      </dsp:txXfrm>
    </dsp:sp>
    <dsp:sp modelId="{290EE614-DB05-4ADC-BD27-9FB62995F8C5}">
      <dsp:nvSpPr>
        <dsp:cNvPr id="0" name=""/>
        <dsp:cNvSpPr/>
      </dsp:nvSpPr>
      <dsp:spPr>
        <a:xfrm>
          <a:off x="345025" y="4120590"/>
          <a:ext cx="4830358" cy="5018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Heroes:</a:t>
          </a:r>
        </a:p>
      </dsp:txBody>
      <dsp:txXfrm>
        <a:off x="369523" y="4145088"/>
        <a:ext cx="4781362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039BEC-1B1E-478E-8CFB-212C5113CD5F}">
      <dsp:nvSpPr>
        <dsp:cNvPr id="0" name=""/>
        <dsp:cNvSpPr/>
      </dsp:nvSpPr>
      <dsp:spPr>
        <a:xfrm>
          <a:off x="3040792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357014" y="912848"/>
        <a:ext cx="34897" cy="6979"/>
      </dsp:txXfrm>
    </dsp:sp>
    <dsp:sp modelId="{82C58EE9-4065-40A4-B132-1258B5F863F1}">
      <dsp:nvSpPr>
        <dsp:cNvPr id="0" name=""/>
        <dsp:cNvSpPr/>
      </dsp:nvSpPr>
      <dsp:spPr>
        <a:xfrm>
          <a:off x="8061" y="5979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Innovation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/>
            <a:t>Encouraging new ideas and creative problem-solving.</a:t>
          </a:r>
          <a:endParaRPr lang="en-US" sz="1900" kern="1200" dirty="0"/>
        </a:p>
      </dsp:txBody>
      <dsp:txXfrm>
        <a:off x="8061" y="5979"/>
        <a:ext cx="3034531" cy="1820718"/>
      </dsp:txXfrm>
    </dsp:sp>
    <dsp:sp modelId="{DF41F359-E947-406A-95CE-74200A0F9E1C}">
      <dsp:nvSpPr>
        <dsp:cNvPr id="0" name=""/>
        <dsp:cNvSpPr/>
      </dsp:nvSpPr>
      <dsp:spPr>
        <a:xfrm>
          <a:off x="6773265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089488" y="912848"/>
        <a:ext cx="34897" cy="6979"/>
      </dsp:txXfrm>
    </dsp:sp>
    <dsp:sp modelId="{465EDFB9-1552-4674-8597-A5A0FDA88167}">
      <dsp:nvSpPr>
        <dsp:cNvPr id="0" name=""/>
        <dsp:cNvSpPr/>
      </dsp:nvSpPr>
      <dsp:spPr>
        <a:xfrm>
          <a:off x="3740534" y="5979"/>
          <a:ext cx="3034531" cy="18207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Collaboration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/>
            <a:t>Working together towards shared goals.</a:t>
          </a:r>
        </a:p>
      </dsp:txBody>
      <dsp:txXfrm>
        <a:off x="3740534" y="5979"/>
        <a:ext cx="3034531" cy="1820718"/>
      </dsp:txXfrm>
    </dsp:sp>
    <dsp:sp modelId="{2C965BFD-B692-448C-80D8-3A92BC8E33CD}">
      <dsp:nvSpPr>
        <dsp:cNvPr id="0" name=""/>
        <dsp:cNvSpPr/>
      </dsp:nvSpPr>
      <dsp:spPr>
        <a:xfrm>
          <a:off x="1525326" y="1824897"/>
          <a:ext cx="7464946" cy="667342"/>
        </a:xfrm>
        <a:custGeom>
          <a:avLst/>
          <a:gdLst/>
          <a:ahLst/>
          <a:cxnLst/>
          <a:rect l="0" t="0" r="0" b="0"/>
          <a:pathLst>
            <a:path>
              <a:moveTo>
                <a:pt x="7464946" y="0"/>
              </a:moveTo>
              <a:lnTo>
                <a:pt x="7464946" y="350771"/>
              </a:lnTo>
              <a:lnTo>
                <a:pt x="0" y="350771"/>
              </a:lnTo>
              <a:lnTo>
                <a:pt x="0" y="667342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70362" y="2155079"/>
        <a:ext cx="374875" cy="6979"/>
      </dsp:txXfrm>
    </dsp:sp>
    <dsp:sp modelId="{ADAFAA80-9E3A-42F4-9A38-2DDAE1201DCE}">
      <dsp:nvSpPr>
        <dsp:cNvPr id="0" name=""/>
        <dsp:cNvSpPr/>
      </dsp:nvSpPr>
      <dsp:spPr>
        <a:xfrm>
          <a:off x="7473007" y="5979"/>
          <a:ext cx="3034531" cy="182071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Customer Focus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/>
            <a:t>Putting the customer's needs first.</a:t>
          </a:r>
        </a:p>
      </dsp:txBody>
      <dsp:txXfrm>
        <a:off x="7473007" y="5979"/>
        <a:ext cx="3034531" cy="1820718"/>
      </dsp:txXfrm>
    </dsp:sp>
    <dsp:sp modelId="{78B01499-186B-45D5-AC7A-F8DE6B167B33}">
      <dsp:nvSpPr>
        <dsp:cNvPr id="0" name=""/>
        <dsp:cNvSpPr/>
      </dsp:nvSpPr>
      <dsp:spPr>
        <a:xfrm>
          <a:off x="3040792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357014" y="3431509"/>
        <a:ext cx="34897" cy="6979"/>
      </dsp:txXfrm>
    </dsp:sp>
    <dsp:sp modelId="{6CAAE8DB-82AA-4270-98B0-7A925E544283}">
      <dsp:nvSpPr>
        <dsp:cNvPr id="0" name=""/>
        <dsp:cNvSpPr/>
      </dsp:nvSpPr>
      <dsp:spPr>
        <a:xfrm>
          <a:off x="8061" y="2524640"/>
          <a:ext cx="3034531" cy="182071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Integrity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/>
            <a:t>Acting </a:t>
          </a:r>
          <a:r>
            <a:rPr lang="en-US" sz="1900" kern="1200" dirty="0"/>
            <a:t>ethically and honestly.</a:t>
          </a:r>
        </a:p>
      </dsp:txBody>
      <dsp:txXfrm>
        <a:off x="8061" y="2524640"/>
        <a:ext cx="3034531" cy="1820718"/>
      </dsp:txXfrm>
    </dsp:sp>
    <dsp:sp modelId="{0BE9F864-BA8E-4501-83D7-69738AD4ABB6}">
      <dsp:nvSpPr>
        <dsp:cNvPr id="0" name=""/>
        <dsp:cNvSpPr/>
      </dsp:nvSpPr>
      <dsp:spPr>
        <a:xfrm>
          <a:off x="6773265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089488" y="3431509"/>
        <a:ext cx="34897" cy="6979"/>
      </dsp:txXfrm>
    </dsp:sp>
    <dsp:sp modelId="{0ECAC472-4A05-4384-8745-783F2B038842}">
      <dsp:nvSpPr>
        <dsp:cNvPr id="0" name=""/>
        <dsp:cNvSpPr/>
      </dsp:nvSpPr>
      <dsp:spPr>
        <a:xfrm>
          <a:off x="3740534" y="2524640"/>
          <a:ext cx="3034531" cy="182071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Diversity &amp; Inclusion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/>
            <a:t>Valuing the unique perspectives of all employees.</a:t>
          </a:r>
        </a:p>
      </dsp:txBody>
      <dsp:txXfrm>
        <a:off x="3740534" y="2524640"/>
        <a:ext cx="3034531" cy="1820718"/>
      </dsp:txXfrm>
    </dsp:sp>
    <dsp:sp modelId="{DB9F9289-212E-4D7C-A6B2-51620B07097C}">
      <dsp:nvSpPr>
        <dsp:cNvPr id="0" name=""/>
        <dsp:cNvSpPr/>
      </dsp:nvSpPr>
      <dsp:spPr>
        <a:xfrm>
          <a:off x="7473007" y="2524640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Social Responsibility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/>
            <a:t>Making </a:t>
          </a:r>
          <a:r>
            <a:rPr lang="en-US" sz="1900" kern="1200" dirty="0"/>
            <a:t>a positive impact on the community and environment.</a:t>
          </a:r>
        </a:p>
      </dsp:txBody>
      <dsp:txXfrm>
        <a:off x="7473007" y="2524640"/>
        <a:ext cx="3034531" cy="18207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7E219-0CB3-4FDA-B9A4-81CF07FDFA53}">
      <dsp:nvSpPr>
        <dsp:cNvPr id="0" name=""/>
        <dsp:cNvSpPr/>
      </dsp:nvSpPr>
      <dsp:spPr>
        <a:xfrm>
          <a:off x="0" y="3926"/>
          <a:ext cx="5394434" cy="9138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57693A-3D18-4607-B0DC-358C7E03E0FA}">
      <dsp:nvSpPr>
        <dsp:cNvPr id="0" name=""/>
        <dsp:cNvSpPr/>
      </dsp:nvSpPr>
      <dsp:spPr>
        <a:xfrm>
          <a:off x="276424" y="209531"/>
          <a:ext cx="502590" cy="502590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419259-4DBC-4426-B7F0-AD8BA9036694}">
      <dsp:nvSpPr>
        <dsp:cNvPr id="0" name=""/>
        <dsp:cNvSpPr/>
      </dsp:nvSpPr>
      <dsp:spPr>
        <a:xfrm>
          <a:off x="1055440" y="3926"/>
          <a:ext cx="2427495" cy="913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11" tIns="96711" rIns="96711" bIns="96711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Performance</a:t>
          </a:r>
        </a:p>
      </dsp:txBody>
      <dsp:txXfrm>
        <a:off x="1055440" y="3926"/>
        <a:ext cx="2427495" cy="913801"/>
      </dsp:txXfrm>
    </dsp:sp>
    <dsp:sp modelId="{85575AB9-5C9A-4561-B70E-37B548C4C9A5}">
      <dsp:nvSpPr>
        <dsp:cNvPr id="0" name=""/>
        <dsp:cNvSpPr/>
      </dsp:nvSpPr>
      <dsp:spPr>
        <a:xfrm>
          <a:off x="3482936" y="3926"/>
          <a:ext cx="1910466" cy="913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11" tIns="96711" rIns="96711" bIns="96711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Fitting in with the culture can boost your motivation and productivity.</a:t>
          </a:r>
        </a:p>
      </dsp:txBody>
      <dsp:txXfrm>
        <a:off x="3482936" y="3926"/>
        <a:ext cx="1910466" cy="913801"/>
      </dsp:txXfrm>
    </dsp:sp>
    <dsp:sp modelId="{63717999-D21D-4783-BCDC-38897B3F1FF8}">
      <dsp:nvSpPr>
        <dsp:cNvPr id="0" name=""/>
        <dsp:cNvSpPr/>
      </dsp:nvSpPr>
      <dsp:spPr>
        <a:xfrm>
          <a:off x="0" y="1146178"/>
          <a:ext cx="5394434" cy="91380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DBEBCC-9F18-4E01-86A1-D8215BA21BEF}">
      <dsp:nvSpPr>
        <dsp:cNvPr id="0" name=""/>
        <dsp:cNvSpPr/>
      </dsp:nvSpPr>
      <dsp:spPr>
        <a:xfrm>
          <a:off x="276424" y="1351783"/>
          <a:ext cx="502590" cy="502590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3003A9-D389-464B-91CD-4DD48B07A1E5}">
      <dsp:nvSpPr>
        <dsp:cNvPr id="0" name=""/>
        <dsp:cNvSpPr/>
      </dsp:nvSpPr>
      <dsp:spPr>
        <a:xfrm>
          <a:off x="1055440" y="1146178"/>
          <a:ext cx="2427495" cy="913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11" tIns="96711" rIns="96711" bIns="96711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Relationships</a:t>
          </a:r>
        </a:p>
      </dsp:txBody>
      <dsp:txXfrm>
        <a:off x="1055440" y="1146178"/>
        <a:ext cx="2427495" cy="913801"/>
      </dsp:txXfrm>
    </dsp:sp>
    <dsp:sp modelId="{E2CCBC67-B65C-4B02-8593-87869B2D71DE}">
      <dsp:nvSpPr>
        <dsp:cNvPr id="0" name=""/>
        <dsp:cNvSpPr/>
      </dsp:nvSpPr>
      <dsp:spPr>
        <a:xfrm>
          <a:off x="3482936" y="1146178"/>
          <a:ext cx="1910466" cy="913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11" tIns="96711" rIns="96711" bIns="96711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Understanding the norms helps you build stronger connections with colleagues.</a:t>
          </a:r>
        </a:p>
      </dsp:txBody>
      <dsp:txXfrm>
        <a:off x="3482936" y="1146178"/>
        <a:ext cx="1910466" cy="913801"/>
      </dsp:txXfrm>
    </dsp:sp>
    <dsp:sp modelId="{CE685893-0810-4971-B3F1-7840AFD9DD27}">
      <dsp:nvSpPr>
        <dsp:cNvPr id="0" name=""/>
        <dsp:cNvSpPr/>
      </dsp:nvSpPr>
      <dsp:spPr>
        <a:xfrm>
          <a:off x="0" y="2288430"/>
          <a:ext cx="5394434" cy="91380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BDCE78-618F-4608-8E70-71EC883F5A7C}">
      <dsp:nvSpPr>
        <dsp:cNvPr id="0" name=""/>
        <dsp:cNvSpPr/>
      </dsp:nvSpPr>
      <dsp:spPr>
        <a:xfrm>
          <a:off x="276424" y="2494035"/>
          <a:ext cx="502590" cy="502590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467FFF-6C4E-44C4-B189-3CD81EDD3A74}">
      <dsp:nvSpPr>
        <dsp:cNvPr id="0" name=""/>
        <dsp:cNvSpPr/>
      </dsp:nvSpPr>
      <dsp:spPr>
        <a:xfrm>
          <a:off x="1055440" y="2288430"/>
          <a:ext cx="2427495" cy="913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11" tIns="96711" rIns="96711" bIns="96711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Career Growth</a:t>
          </a:r>
        </a:p>
      </dsp:txBody>
      <dsp:txXfrm>
        <a:off x="1055440" y="2288430"/>
        <a:ext cx="2427495" cy="913801"/>
      </dsp:txXfrm>
    </dsp:sp>
    <dsp:sp modelId="{9E243ABE-B7A2-44D6-B299-FF7D6B0F4541}">
      <dsp:nvSpPr>
        <dsp:cNvPr id="0" name=""/>
        <dsp:cNvSpPr/>
      </dsp:nvSpPr>
      <dsp:spPr>
        <a:xfrm>
          <a:off x="3482936" y="2288430"/>
          <a:ext cx="1910466" cy="913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11" tIns="96711" rIns="96711" bIns="96711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Knowing how the company operates can guide your career path.</a:t>
          </a:r>
        </a:p>
      </dsp:txBody>
      <dsp:txXfrm>
        <a:off x="3482936" y="2288430"/>
        <a:ext cx="1910466" cy="913801"/>
      </dsp:txXfrm>
    </dsp:sp>
    <dsp:sp modelId="{95628C4F-2CA5-4F65-9F73-C27B291F1AD2}">
      <dsp:nvSpPr>
        <dsp:cNvPr id="0" name=""/>
        <dsp:cNvSpPr/>
      </dsp:nvSpPr>
      <dsp:spPr>
        <a:xfrm>
          <a:off x="0" y="3430682"/>
          <a:ext cx="5394434" cy="91380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D26C74-DC84-4F3E-8599-ED756B442C2A}">
      <dsp:nvSpPr>
        <dsp:cNvPr id="0" name=""/>
        <dsp:cNvSpPr/>
      </dsp:nvSpPr>
      <dsp:spPr>
        <a:xfrm>
          <a:off x="276424" y="3636287"/>
          <a:ext cx="502590" cy="502590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A092D7-3C3E-4F39-874D-F75B51184502}">
      <dsp:nvSpPr>
        <dsp:cNvPr id="0" name=""/>
        <dsp:cNvSpPr/>
      </dsp:nvSpPr>
      <dsp:spPr>
        <a:xfrm>
          <a:off x="1055440" y="3430682"/>
          <a:ext cx="2427495" cy="913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11" tIns="96711" rIns="96711" bIns="96711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Well-Being</a:t>
          </a:r>
        </a:p>
      </dsp:txBody>
      <dsp:txXfrm>
        <a:off x="1055440" y="3430682"/>
        <a:ext cx="2427495" cy="913801"/>
      </dsp:txXfrm>
    </dsp:sp>
    <dsp:sp modelId="{A2231F79-BB8C-43D6-A4CB-7B7E3CA6E535}">
      <dsp:nvSpPr>
        <dsp:cNvPr id="0" name=""/>
        <dsp:cNvSpPr/>
      </dsp:nvSpPr>
      <dsp:spPr>
        <a:xfrm>
          <a:off x="3482936" y="3430682"/>
          <a:ext cx="1910466" cy="913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11" tIns="96711" rIns="96711" bIns="96711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A positive culture promotes a healthier and happier work environment.</a:t>
          </a:r>
        </a:p>
      </dsp:txBody>
      <dsp:txXfrm>
        <a:off x="3482936" y="3430682"/>
        <a:ext cx="1910466" cy="9138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5CE3D8-30D2-4887-AAEF-18EBBF98477F}">
      <dsp:nvSpPr>
        <dsp:cNvPr id="0" name=""/>
        <dsp:cNvSpPr/>
      </dsp:nvSpPr>
      <dsp:spPr>
        <a:xfrm>
          <a:off x="282221" y="368029"/>
          <a:ext cx="1371985" cy="13719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F79EF9-0F48-460F-9D1A-41A88B822DD5}">
      <dsp:nvSpPr>
        <dsp:cNvPr id="0" name=""/>
        <dsp:cNvSpPr/>
      </dsp:nvSpPr>
      <dsp:spPr>
        <a:xfrm>
          <a:off x="570337" y="656145"/>
          <a:ext cx="795751" cy="7957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6A41DD-DB36-4418-8B05-C3FF6239F96E}">
      <dsp:nvSpPr>
        <dsp:cNvPr id="0" name=""/>
        <dsp:cNvSpPr/>
      </dsp:nvSpPr>
      <dsp:spPr>
        <a:xfrm>
          <a:off x="1948202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Builds Relationships:</a:t>
          </a:r>
          <a:br>
            <a:rPr lang="en-US" sz="2200" kern="1200" dirty="0"/>
          </a:br>
          <a:r>
            <a:rPr lang="en-US" sz="1800" kern="1200" dirty="0"/>
            <a:t>Strong communication fosters trust and collaboration.</a:t>
          </a:r>
        </a:p>
      </dsp:txBody>
      <dsp:txXfrm>
        <a:off x="1948202" y="368029"/>
        <a:ext cx="3233964" cy="1371985"/>
      </dsp:txXfrm>
    </dsp:sp>
    <dsp:sp modelId="{516F724C-3B94-448A-93A2-CA5A213869E1}">
      <dsp:nvSpPr>
        <dsp:cNvPr id="0" name=""/>
        <dsp:cNvSpPr/>
      </dsp:nvSpPr>
      <dsp:spPr>
        <a:xfrm>
          <a:off x="5745661" y="368029"/>
          <a:ext cx="1371985" cy="13719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EE92EA-1C27-4FA9-AA26-92ABEE50CF6C}">
      <dsp:nvSpPr>
        <dsp:cNvPr id="0" name=""/>
        <dsp:cNvSpPr/>
      </dsp:nvSpPr>
      <dsp:spPr>
        <a:xfrm>
          <a:off x="6033778" y="656145"/>
          <a:ext cx="795751" cy="795751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D0D6A4-E31A-469E-BC89-DAB1F683BFA8}">
      <dsp:nvSpPr>
        <dsp:cNvPr id="0" name=""/>
        <dsp:cNvSpPr/>
      </dsp:nvSpPr>
      <dsp:spPr>
        <a:xfrm>
          <a:off x="7411643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Drives Results:</a:t>
          </a:r>
          <a:r>
            <a:rPr lang="en-US" sz="1400" kern="1200" dirty="0"/>
            <a:t/>
          </a:r>
          <a:br>
            <a:rPr lang="en-US" sz="1400" kern="1200" dirty="0"/>
          </a:br>
          <a:r>
            <a:rPr lang="en-US" sz="1800" kern="1200" dirty="0"/>
            <a:t>Clear communication ensures everyone is on the same page, leading to better outcomes.</a:t>
          </a:r>
        </a:p>
      </dsp:txBody>
      <dsp:txXfrm>
        <a:off x="7411643" y="368029"/>
        <a:ext cx="3233964" cy="1371985"/>
      </dsp:txXfrm>
    </dsp:sp>
    <dsp:sp modelId="{84B8F30D-9DA6-42B0-8E40-E06DF0240563}">
      <dsp:nvSpPr>
        <dsp:cNvPr id="0" name=""/>
        <dsp:cNvSpPr/>
      </dsp:nvSpPr>
      <dsp:spPr>
        <a:xfrm>
          <a:off x="282221" y="2452790"/>
          <a:ext cx="1371985" cy="137198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FED1E2-0264-47C0-8CAC-3036F7F51A20}">
      <dsp:nvSpPr>
        <dsp:cNvPr id="0" name=""/>
        <dsp:cNvSpPr/>
      </dsp:nvSpPr>
      <dsp:spPr>
        <a:xfrm>
          <a:off x="570337" y="2740907"/>
          <a:ext cx="795751" cy="7957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24918E-D7BF-45D4-BC8D-C7CC12737504}">
      <dsp:nvSpPr>
        <dsp:cNvPr id="0" name=""/>
        <dsp:cNvSpPr/>
      </dsp:nvSpPr>
      <dsp:spPr>
        <a:xfrm>
          <a:off x="1948202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Solves Problems:</a:t>
          </a:r>
          <a:br>
            <a:rPr lang="en-US" sz="2200" kern="1200" dirty="0"/>
          </a:br>
          <a:r>
            <a:rPr lang="en-US" sz="1800" kern="1200" dirty="0"/>
            <a:t>Effective communication helps identify and resolve issues quickly.</a:t>
          </a:r>
        </a:p>
      </dsp:txBody>
      <dsp:txXfrm>
        <a:off x="1948202" y="2452790"/>
        <a:ext cx="3233964" cy="1371985"/>
      </dsp:txXfrm>
    </dsp:sp>
    <dsp:sp modelId="{B5B622F4-A5CE-4B8B-AC10-7D9E21351E12}">
      <dsp:nvSpPr>
        <dsp:cNvPr id="0" name=""/>
        <dsp:cNvSpPr/>
      </dsp:nvSpPr>
      <dsp:spPr>
        <a:xfrm>
          <a:off x="5745661" y="2452790"/>
          <a:ext cx="1371985" cy="137198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EAE0E6-28EC-4749-AB6C-0863178918E2}">
      <dsp:nvSpPr>
        <dsp:cNvPr id="0" name=""/>
        <dsp:cNvSpPr/>
      </dsp:nvSpPr>
      <dsp:spPr>
        <a:xfrm>
          <a:off x="6033778" y="2740907"/>
          <a:ext cx="795751" cy="79575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9723E8-5AD5-45F2-B5D0-8B35FD5924ED}">
      <dsp:nvSpPr>
        <dsp:cNvPr id="0" name=""/>
        <dsp:cNvSpPr/>
      </dsp:nvSpPr>
      <dsp:spPr>
        <a:xfrm>
          <a:off x="7411643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Boosts Your Career:</a:t>
          </a:r>
          <a:br>
            <a:rPr lang="en-US" sz="2200" kern="1200" dirty="0"/>
          </a:br>
          <a:r>
            <a:rPr lang="en-US" sz="1800" kern="1200" dirty="0"/>
            <a:t>Great communicators are valued employees and often get promoted faster.</a:t>
          </a:r>
        </a:p>
      </dsp:txBody>
      <dsp:txXfrm>
        <a:off x="7411643" y="2452790"/>
        <a:ext cx="3233964" cy="13719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8A98AA-750E-4C00-82EC-7E806CCA8A57}">
      <dsp:nvSpPr>
        <dsp:cNvPr id="0" name=""/>
        <dsp:cNvSpPr/>
      </dsp:nvSpPr>
      <dsp:spPr>
        <a:xfrm>
          <a:off x="0" y="682"/>
          <a:ext cx="6245265" cy="15965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858177-FB2B-49A6-AA17-E1B9422FF100}">
      <dsp:nvSpPr>
        <dsp:cNvPr id="0" name=""/>
        <dsp:cNvSpPr/>
      </dsp:nvSpPr>
      <dsp:spPr>
        <a:xfrm>
          <a:off x="482961" y="359909"/>
          <a:ext cx="878111" cy="8781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D14E40-F6B1-4EEA-911B-3DBF792F3427}">
      <dsp:nvSpPr>
        <dsp:cNvPr id="0" name=""/>
        <dsp:cNvSpPr/>
      </dsp:nvSpPr>
      <dsp:spPr>
        <a:xfrm>
          <a:off x="1844034" y="682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i="0" kern="1200" baseline="0"/>
            <a:t>Clarity:</a:t>
          </a:r>
          <a:r>
            <a:rPr lang="en-US" sz="2500" b="0" i="0" kern="1200" baseline="0"/>
            <a:t> Be clear and concise. Avoid jargon and get to the point. </a:t>
          </a:r>
          <a:endParaRPr lang="en-US" sz="2500" kern="1200"/>
        </a:p>
      </dsp:txBody>
      <dsp:txXfrm>
        <a:off x="1844034" y="682"/>
        <a:ext cx="4401230" cy="1596566"/>
      </dsp:txXfrm>
    </dsp:sp>
    <dsp:sp modelId="{FD83C115-8EE5-40DB-B38E-388DC577CFD1}">
      <dsp:nvSpPr>
        <dsp:cNvPr id="0" name=""/>
        <dsp:cNvSpPr/>
      </dsp:nvSpPr>
      <dsp:spPr>
        <a:xfrm>
          <a:off x="0" y="1996390"/>
          <a:ext cx="6245265" cy="15965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414589-7277-440F-9411-24C7165C868F}">
      <dsp:nvSpPr>
        <dsp:cNvPr id="0" name=""/>
        <dsp:cNvSpPr/>
      </dsp:nvSpPr>
      <dsp:spPr>
        <a:xfrm>
          <a:off x="482961" y="2355617"/>
          <a:ext cx="878111" cy="8781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BD715-AF30-46F3-81A5-CD39006B82EB}">
      <dsp:nvSpPr>
        <dsp:cNvPr id="0" name=""/>
        <dsp:cNvSpPr/>
      </dsp:nvSpPr>
      <dsp:spPr>
        <a:xfrm>
          <a:off x="1844034" y="1996390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i="0" kern="1200" baseline="0"/>
            <a:t>Conciseness:</a:t>
          </a:r>
          <a:r>
            <a:rPr lang="en-US" sz="2500" b="0" i="0" kern="1200" baseline="0"/>
            <a:t> Say what you need to say without rambling. Respect people's time. </a:t>
          </a:r>
          <a:endParaRPr lang="en-US" sz="2500" kern="1200"/>
        </a:p>
      </dsp:txBody>
      <dsp:txXfrm>
        <a:off x="1844034" y="1996390"/>
        <a:ext cx="4401230" cy="1596566"/>
      </dsp:txXfrm>
    </dsp:sp>
    <dsp:sp modelId="{76C5BC67-59AE-40C5-B81E-2C879D3FC297}">
      <dsp:nvSpPr>
        <dsp:cNvPr id="0" name=""/>
        <dsp:cNvSpPr/>
      </dsp:nvSpPr>
      <dsp:spPr>
        <a:xfrm>
          <a:off x="0" y="3992098"/>
          <a:ext cx="6245265" cy="159656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874B2F-D92B-43AF-AFC4-57346BA691D5}">
      <dsp:nvSpPr>
        <dsp:cNvPr id="0" name=""/>
        <dsp:cNvSpPr/>
      </dsp:nvSpPr>
      <dsp:spPr>
        <a:xfrm>
          <a:off x="482961" y="4351325"/>
          <a:ext cx="878111" cy="8781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3DA62B-8F92-468A-B905-58B54D8B42F7}">
      <dsp:nvSpPr>
        <dsp:cNvPr id="0" name=""/>
        <dsp:cNvSpPr/>
      </dsp:nvSpPr>
      <dsp:spPr>
        <a:xfrm>
          <a:off x="1844034" y="3992098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i="0" kern="1200" baseline="0"/>
            <a:t>Correctness:</a:t>
          </a:r>
          <a:r>
            <a:rPr lang="en-US" sz="2500" b="0" i="0" kern="1200" baseline="0"/>
            <a:t> Ensure your information is accurate and your language is appropriate. </a:t>
          </a:r>
          <a:endParaRPr lang="en-US" sz="2500" kern="1200"/>
        </a:p>
      </dsp:txBody>
      <dsp:txXfrm>
        <a:off x="1844034" y="3992098"/>
        <a:ext cx="4401230" cy="15965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87199-02F2-4A2A-B76E-519673C71CA7}">
      <dsp:nvSpPr>
        <dsp:cNvPr id="0" name=""/>
        <dsp:cNvSpPr/>
      </dsp:nvSpPr>
      <dsp:spPr>
        <a:xfrm>
          <a:off x="0" y="231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9E9A10-EF8C-461E-8E08-9E9894D7BA06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5BDB12-7B4E-41DA-9DED-0AADCCD41545}">
      <dsp:nvSpPr>
        <dsp:cNvPr id="0" name=""/>
        <dsp:cNvSpPr/>
      </dsp:nvSpPr>
      <dsp:spPr>
        <a:xfrm>
          <a:off x="1357965" y="231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Active Listening:</a:t>
          </a:r>
          <a:r>
            <a:rPr lang="en-US" sz="1900" b="0" i="0" kern="1200" baseline="0"/>
            <a:t> Pay full attention, ask clarifying questions, and show you understand. </a:t>
          </a:r>
          <a:endParaRPr lang="en-US" sz="1900" kern="1200"/>
        </a:p>
      </dsp:txBody>
      <dsp:txXfrm>
        <a:off x="1357965" y="2319"/>
        <a:ext cx="4887299" cy="1175727"/>
      </dsp:txXfrm>
    </dsp:sp>
    <dsp:sp modelId="{6EAFE6B1-915C-4CA3-BA63-99A20103CA21}">
      <dsp:nvSpPr>
        <dsp:cNvPr id="0" name=""/>
        <dsp:cNvSpPr/>
      </dsp:nvSpPr>
      <dsp:spPr>
        <a:xfrm>
          <a:off x="0" y="147197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EE20B-95FC-4E4A-964D-7C97137BC976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379405-E0C3-4178-B761-2A9BC8B71A07}">
      <dsp:nvSpPr>
        <dsp:cNvPr id="0" name=""/>
        <dsp:cNvSpPr/>
      </dsp:nvSpPr>
      <dsp:spPr>
        <a:xfrm>
          <a:off x="1357965" y="147197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Tone of Voice:</a:t>
          </a:r>
          <a:r>
            <a:rPr lang="en-US" sz="1900" b="0" i="0" kern="1200" baseline="0"/>
            <a:t> Convey your message with the right tone – friendly, professional, assertive. </a:t>
          </a:r>
          <a:endParaRPr lang="en-US" sz="1900" kern="1200"/>
        </a:p>
      </dsp:txBody>
      <dsp:txXfrm>
        <a:off x="1357965" y="1471979"/>
        <a:ext cx="4887299" cy="1175727"/>
      </dsp:txXfrm>
    </dsp:sp>
    <dsp:sp modelId="{F64060B3-FE00-4A11-A071-5986CC0EFC72}">
      <dsp:nvSpPr>
        <dsp:cNvPr id="0" name=""/>
        <dsp:cNvSpPr/>
      </dsp:nvSpPr>
      <dsp:spPr>
        <a:xfrm>
          <a:off x="0" y="294163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5281A6-D064-4B7C-9214-483F387E323E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31F569-D158-43AE-A7F0-04B8678363C6}">
      <dsp:nvSpPr>
        <dsp:cNvPr id="0" name=""/>
        <dsp:cNvSpPr/>
      </dsp:nvSpPr>
      <dsp:spPr>
        <a:xfrm>
          <a:off x="1357965" y="294163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Adapting Your Style:</a:t>
          </a:r>
          <a:r>
            <a:rPr lang="en-US" sz="1900" b="0" i="0" kern="1200" baseline="0"/>
            <a:t> Adjust your communication to your audience and the situation. </a:t>
          </a:r>
          <a:endParaRPr lang="en-US" sz="1900" kern="1200"/>
        </a:p>
      </dsp:txBody>
      <dsp:txXfrm>
        <a:off x="1357965" y="2941639"/>
        <a:ext cx="4887299" cy="1175727"/>
      </dsp:txXfrm>
    </dsp:sp>
    <dsp:sp modelId="{72B14BDF-0F83-4FC0-9F10-0BEE37C23BA3}">
      <dsp:nvSpPr>
        <dsp:cNvPr id="0" name=""/>
        <dsp:cNvSpPr/>
      </dsp:nvSpPr>
      <dsp:spPr>
        <a:xfrm>
          <a:off x="0" y="441129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AF7EFD-B9F1-4EA5-834A-8DBEDDDBFD14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4C38F6-D134-4CC5-8F6E-041845A62E9C}">
      <dsp:nvSpPr>
        <dsp:cNvPr id="0" name=""/>
        <dsp:cNvSpPr/>
      </dsp:nvSpPr>
      <dsp:spPr>
        <a:xfrm>
          <a:off x="1357965" y="441129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Visual:</a:t>
          </a:r>
          <a:r>
            <a:rPr lang="en-US" sz="1900" b="0" i="0" kern="1200" baseline="0"/>
            <a:t> Image depicting people engaged in active listening or a chart showing different communication styles. </a:t>
          </a:r>
          <a:endParaRPr lang="en-US" sz="1900" kern="1200"/>
        </a:p>
      </dsp:txBody>
      <dsp:txXfrm>
        <a:off x="1357965" y="4411299"/>
        <a:ext cx="4887299" cy="11757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86410F-C66F-4C2B-B862-D680EA9A37B0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0DC7FC-DAFD-45B8-9CEB-B1A50BBEE679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i="0" kern="1200" baseline="0"/>
            <a:t>Body Language:</a:t>
          </a:r>
          <a:r>
            <a:rPr lang="en-US" sz="2100" b="0" i="0" kern="1200" baseline="0"/>
            <a:t> Maintain good posture, make eye contact, and use gestures to reinforce your message. </a:t>
          </a:r>
          <a:endParaRPr lang="en-US" sz="2100" kern="1200"/>
        </a:p>
      </dsp:txBody>
      <dsp:txXfrm>
        <a:off x="378614" y="886531"/>
        <a:ext cx="2810360" cy="1744948"/>
      </dsp:txXfrm>
    </dsp:sp>
    <dsp:sp modelId="{416927AC-9C3E-4D76-BFAA-FEECCB9CA1A3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412E82-9918-4BBD-825B-F5C7FA7E716C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i="0" kern="1200" baseline="0"/>
            <a:t>Facial Expressions:</a:t>
          </a:r>
          <a:r>
            <a:rPr lang="en-US" sz="2100" b="0" i="0" kern="1200" baseline="0"/>
            <a:t> Your face reveals your emotions, so be mindful of your expressions. </a:t>
          </a:r>
          <a:endParaRPr lang="en-US" sz="2100" kern="1200"/>
        </a:p>
      </dsp:txBody>
      <dsp:txXfrm>
        <a:off x="3946203" y="886531"/>
        <a:ext cx="2810360" cy="1744948"/>
      </dsp:txXfrm>
    </dsp:sp>
    <dsp:sp modelId="{75FB9499-E6D2-4342-A6EC-A759790F25A4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4F7AB3-359E-4958-8DB6-97A346A72BAC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i="0" kern="1200" baseline="0"/>
            <a:t>Proximity:</a:t>
          </a:r>
          <a:r>
            <a:rPr lang="en-US" sz="2100" b="0" i="0" kern="1200" baseline="0"/>
            <a:t> Be aware of personal space and cultural norms. </a:t>
          </a:r>
          <a:endParaRPr lang="en-US" sz="2100" kern="1200"/>
        </a:p>
      </dsp:txBody>
      <dsp:txXfrm>
        <a:off x="7513791" y="886531"/>
        <a:ext cx="2810360" cy="17449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660B09-34F4-45BE-A598-6113F14610BF}">
      <dsp:nvSpPr>
        <dsp:cNvPr id="0" name=""/>
        <dsp:cNvSpPr/>
      </dsp:nvSpPr>
      <dsp:spPr>
        <a:xfrm>
          <a:off x="0" y="1805"/>
          <a:ext cx="10515600" cy="915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8B7A42-FBD2-488A-BF1C-2DA8173374FF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12625C-41F7-4013-BF8B-523BC987D7C7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0" kern="1200" baseline="0"/>
            <a:t>Email Etiquette:</a:t>
          </a:r>
          <a:r>
            <a:rPr lang="en-US" sz="2200" b="0" i="0" kern="1200" baseline="0"/>
            <a:t> Use a clear subject line, proofread your emails, and avoid excessive reply-alls. </a:t>
          </a:r>
          <a:endParaRPr lang="en-US" sz="2200" kern="1200"/>
        </a:p>
      </dsp:txBody>
      <dsp:txXfrm>
        <a:off x="1057183" y="1805"/>
        <a:ext cx="9458416" cy="915310"/>
      </dsp:txXfrm>
    </dsp:sp>
    <dsp:sp modelId="{F7881863-3B31-4526-A2D8-7F3C124E5488}">
      <dsp:nvSpPr>
        <dsp:cNvPr id="0" name=""/>
        <dsp:cNvSpPr/>
      </dsp:nvSpPr>
      <dsp:spPr>
        <a:xfrm>
          <a:off x="0" y="1145944"/>
          <a:ext cx="10515600" cy="915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D3204E-B23E-48CB-8A9F-09F26E83A594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56A2A7-85AC-47D6-BD73-ED1E895F865F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0" kern="1200" baseline="0"/>
            <a:t>Messaging Apps:</a:t>
          </a:r>
          <a:r>
            <a:rPr lang="en-US" sz="2200" b="0" i="0" kern="1200" baseline="0"/>
            <a:t> Be concise and professional, even in informal settings. </a:t>
          </a:r>
          <a:endParaRPr lang="en-US" sz="2200" kern="1200"/>
        </a:p>
      </dsp:txBody>
      <dsp:txXfrm>
        <a:off x="1057183" y="1145944"/>
        <a:ext cx="9458416" cy="915310"/>
      </dsp:txXfrm>
    </dsp:sp>
    <dsp:sp modelId="{4D40B558-8A72-410D-A697-BC064E2A35E1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BAF074-C888-48FB-B9D7-C452B764E476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F37B45-2CB4-47AF-9FAF-90F574955A0C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0" kern="1200" baseline="0"/>
            <a:t>Video Conferencing:</a:t>
          </a:r>
          <a:r>
            <a:rPr lang="en-US" sz="2200" b="0" i="0" kern="1200" baseline="0"/>
            <a:t> Dress appropriately, test your technology, and maintain eye contact with the camera. </a:t>
          </a:r>
          <a:endParaRPr lang="en-US" sz="2200" kern="1200"/>
        </a:p>
      </dsp:txBody>
      <dsp:txXfrm>
        <a:off x="1057183" y="2290082"/>
        <a:ext cx="9458416" cy="915310"/>
      </dsp:txXfrm>
    </dsp:sp>
    <dsp:sp modelId="{E73CB3BB-8DC2-432E-8996-985AA5E3FA24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C07FB-0B26-451C-B66E-E62A07A30B67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22C256-8066-4359-951B-716DA8A39B7F}">
      <dsp:nvSpPr>
        <dsp:cNvPr id="0" name=""/>
        <dsp:cNvSpPr/>
      </dsp:nvSpPr>
      <dsp:spPr>
        <a:xfrm>
          <a:off x="1057183" y="3434221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i="0" kern="1200" baseline="0"/>
            <a:t>Visual: Screenshots of examples of good and bad digital communication. </a:t>
          </a:r>
          <a:endParaRPr lang="en-US" sz="2200" kern="1200"/>
        </a:p>
      </dsp:txBody>
      <dsp:txXfrm>
        <a:off x="1057183" y="3434221"/>
        <a:ext cx="9458416" cy="91531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BB3C2-AA54-43EF-8BFE-7071B33C9543}">
      <dsp:nvSpPr>
        <dsp:cNvPr id="0" name=""/>
        <dsp:cNvSpPr/>
      </dsp:nvSpPr>
      <dsp:spPr>
        <a:xfrm>
          <a:off x="365953" y="704018"/>
          <a:ext cx="594052" cy="5940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147D9E-1852-4897-B5A5-457156360D11}">
      <dsp:nvSpPr>
        <dsp:cNvPr id="0" name=""/>
        <dsp:cNvSpPr/>
      </dsp:nvSpPr>
      <dsp:spPr>
        <a:xfrm>
          <a:off x="2921" y="1496132"/>
          <a:ext cx="1320117" cy="52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/>
            <a:t>First Impressions:</a:t>
          </a:r>
          <a:r>
            <a:rPr lang="en-US" sz="1100" b="0" i="0" kern="1200" baseline="0" dirty="0"/>
            <a:t> Good manners make you memorable and set the tone for your professional relationships.</a:t>
          </a:r>
          <a:endParaRPr lang="en-US" sz="1100" kern="1200" dirty="0"/>
        </a:p>
      </dsp:txBody>
      <dsp:txXfrm>
        <a:off x="2921" y="1496132"/>
        <a:ext cx="1320117" cy="528046"/>
      </dsp:txXfrm>
    </dsp:sp>
    <dsp:sp modelId="{9F5869D4-251D-41BF-BF7C-A2D41EA44B4E}">
      <dsp:nvSpPr>
        <dsp:cNvPr id="0" name=""/>
        <dsp:cNvSpPr/>
      </dsp:nvSpPr>
      <dsp:spPr>
        <a:xfrm>
          <a:off x="1917091" y="704018"/>
          <a:ext cx="594052" cy="5940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2C0F1B-7DC6-4799-A6CC-E1CE06DEEBA8}">
      <dsp:nvSpPr>
        <dsp:cNvPr id="0" name=""/>
        <dsp:cNvSpPr/>
      </dsp:nvSpPr>
      <dsp:spPr>
        <a:xfrm>
          <a:off x="1554059" y="1496132"/>
          <a:ext cx="1320117" cy="52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/>
            <a:t>Building Trust:</a:t>
          </a:r>
          <a:r>
            <a:rPr lang="en-US" sz="1100" b="0" i="0" kern="1200" baseline="0"/>
            <a:t> Respectful behavior shows you value others' time and opinions.</a:t>
          </a:r>
          <a:endParaRPr lang="en-US" sz="1100" kern="1200"/>
        </a:p>
      </dsp:txBody>
      <dsp:txXfrm>
        <a:off x="1554059" y="1496132"/>
        <a:ext cx="1320117" cy="528046"/>
      </dsp:txXfrm>
    </dsp:sp>
    <dsp:sp modelId="{D9B41AFF-C0EB-43A1-B399-2ECF60C885F8}">
      <dsp:nvSpPr>
        <dsp:cNvPr id="0" name=""/>
        <dsp:cNvSpPr/>
      </dsp:nvSpPr>
      <dsp:spPr>
        <a:xfrm>
          <a:off x="3468229" y="704018"/>
          <a:ext cx="594052" cy="5940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792F31-B606-40B9-A9B7-9B721F49A6C7}">
      <dsp:nvSpPr>
        <dsp:cNvPr id="0" name=""/>
        <dsp:cNvSpPr/>
      </dsp:nvSpPr>
      <dsp:spPr>
        <a:xfrm>
          <a:off x="3105197" y="1496132"/>
          <a:ext cx="1320117" cy="52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/>
            <a:t>Career Advancement:</a:t>
          </a:r>
          <a:r>
            <a:rPr lang="en-US" sz="1100" b="0" i="0" kern="1200" baseline="0"/>
            <a:t> Polished etiquette can open doors and create opportunities. </a:t>
          </a:r>
          <a:endParaRPr lang="en-US" sz="1100" kern="1200"/>
        </a:p>
      </dsp:txBody>
      <dsp:txXfrm>
        <a:off x="3105197" y="1496132"/>
        <a:ext cx="1320117" cy="52804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C1060D-C10C-452C-9836-13C16F7E4A51}">
      <dsp:nvSpPr>
        <dsp:cNvPr id="0" name=""/>
        <dsp:cNvSpPr/>
      </dsp:nvSpPr>
      <dsp:spPr>
        <a:xfrm>
          <a:off x="5621" y="545639"/>
          <a:ext cx="975911" cy="2927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7119" tIns="77119" rIns="77119" bIns="771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Subject</a:t>
          </a:r>
        </a:p>
      </dsp:txBody>
      <dsp:txXfrm>
        <a:off x="5621" y="545639"/>
        <a:ext cx="975911" cy="292773"/>
      </dsp:txXfrm>
    </dsp:sp>
    <dsp:sp modelId="{B88A57E0-28C2-4A50-81FC-FD765272356D}">
      <dsp:nvSpPr>
        <dsp:cNvPr id="0" name=""/>
        <dsp:cNvSpPr/>
      </dsp:nvSpPr>
      <dsp:spPr>
        <a:xfrm>
          <a:off x="5621" y="838413"/>
          <a:ext cx="975911" cy="134414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398" tIns="96398" rIns="96398" bIns="96398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Clear Subject Line: Summarize the email's purpose in a few words.</a:t>
          </a:r>
        </a:p>
      </dsp:txBody>
      <dsp:txXfrm>
        <a:off x="5621" y="838413"/>
        <a:ext cx="975911" cy="1344145"/>
      </dsp:txXfrm>
    </dsp:sp>
    <dsp:sp modelId="{94534B13-1634-489E-8E58-E90032AC0CAD}">
      <dsp:nvSpPr>
        <dsp:cNvPr id="0" name=""/>
        <dsp:cNvSpPr/>
      </dsp:nvSpPr>
      <dsp:spPr>
        <a:xfrm>
          <a:off x="1089322" y="545639"/>
          <a:ext cx="975911" cy="292773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7119" tIns="77119" rIns="77119" bIns="771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Greeting</a:t>
          </a:r>
        </a:p>
      </dsp:txBody>
      <dsp:txXfrm>
        <a:off x="1089322" y="545639"/>
        <a:ext cx="975911" cy="292773"/>
      </dsp:txXfrm>
    </dsp:sp>
    <dsp:sp modelId="{92B5B9FC-169D-493C-8018-3236D90AD405}">
      <dsp:nvSpPr>
        <dsp:cNvPr id="0" name=""/>
        <dsp:cNvSpPr/>
      </dsp:nvSpPr>
      <dsp:spPr>
        <a:xfrm>
          <a:off x="1089322" y="838413"/>
          <a:ext cx="975911" cy="1344145"/>
        </a:xfrm>
        <a:prstGeom prst="rect">
          <a:avLst/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398" tIns="96398" rIns="96398" bIns="96398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Professional Greeting: Use appropriate titles and salutations (e.g., "Dear Mr./Ms.").</a:t>
          </a:r>
        </a:p>
      </dsp:txBody>
      <dsp:txXfrm>
        <a:off x="1089322" y="838413"/>
        <a:ext cx="975911" cy="1344145"/>
      </dsp:txXfrm>
    </dsp:sp>
    <dsp:sp modelId="{CA92F603-C0C0-49B8-BDA5-DF9CF42EB365}">
      <dsp:nvSpPr>
        <dsp:cNvPr id="0" name=""/>
        <dsp:cNvSpPr/>
      </dsp:nvSpPr>
      <dsp:spPr>
        <a:xfrm>
          <a:off x="2173023" y="545639"/>
          <a:ext cx="975911" cy="292773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7119" tIns="77119" rIns="77119" bIns="771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Get</a:t>
          </a:r>
        </a:p>
      </dsp:txBody>
      <dsp:txXfrm>
        <a:off x="2173023" y="545639"/>
        <a:ext cx="975911" cy="292773"/>
      </dsp:txXfrm>
    </dsp:sp>
    <dsp:sp modelId="{46320798-73BA-483E-B0F5-BAB0092CF259}">
      <dsp:nvSpPr>
        <dsp:cNvPr id="0" name=""/>
        <dsp:cNvSpPr/>
      </dsp:nvSpPr>
      <dsp:spPr>
        <a:xfrm>
          <a:off x="2173023" y="838413"/>
          <a:ext cx="975911" cy="1344145"/>
        </a:xfrm>
        <a:prstGeom prst="rect">
          <a:avLst/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398" tIns="96398" rIns="96398" bIns="96398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Concise and Focused Message: Get to the point quickly and avoid rambling.</a:t>
          </a:r>
        </a:p>
      </dsp:txBody>
      <dsp:txXfrm>
        <a:off x="2173023" y="838413"/>
        <a:ext cx="975911" cy="1344145"/>
      </dsp:txXfrm>
    </dsp:sp>
    <dsp:sp modelId="{D4D95265-5FB8-4CA4-916F-E1032F965F89}">
      <dsp:nvSpPr>
        <dsp:cNvPr id="0" name=""/>
        <dsp:cNvSpPr/>
      </dsp:nvSpPr>
      <dsp:spPr>
        <a:xfrm>
          <a:off x="3256723" y="545639"/>
          <a:ext cx="975911" cy="292773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7119" tIns="77119" rIns="77119" bIns="771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Proofread</a:t>
          </a:r>
        </a:p>
      </dsp:txBody>
      <dsp:txXfrm>
        <a:off x="3256723" y="545639"/>
        <a:ext cx="975911" cy="292773"/>
      </dsp:txXfrm>
    </dsp:sp>
    <dsp:sp modelId="{1E18E564-7F42-4018-B257-F433BA42D971}">
      <dsp:nvSpPr>
        <dsp:cNvPr id="0" name=""/>
        <dsp:cNvSpPr/>
      </dsp:nvSpPr>
      <dsp:spPr>
        <a:xfrm>
          <a:off x="3256723" y="838413"/>
          <a:ext cx="975911" cy="1344145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398" tIns="96398" rIns="96398" bIns="96398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Proofread: Check for spelling and grammar errors before hitting send. </a:t>
          </a:r>
        </a:p>
      </dsp:txBody>
      <dsp:txXfrm>
        <a:off x="3256723" y="838413"/>
        <a:ext cx="975911" cy="134414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16E2D-B591-4B4E-B424-5384CC6AD2F6}">
      <dsp:nvSpPr>
        <dsp:cNvPr id="0" name=""/>
        <dsp:cNvSpPr/>
      </dsp:nvSpPr>
      <dsp:spPr>
        <a:xfrm rot="5400000">
          <a:off x="2730571" y="-1010016"/>
          <a:ext cx="700878" cy="2899774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/>
            <a:t>Build Relationships with Colleagues: Get to know people in different departments, share knowledge, and offer help.</a:t>
          </a:r>
        </a:p>
      </dsp:txBody>
      <dsp:txXfrm rot="-5400000">
        <a:off x="1631123" y="123646"/>
        <a:ext cx="2865560" cy="632450"/>
      </dsp:txXfrm>
    </dsp:sp>
    <dsp:sp modelId="{A8CE5C34-FE8F-454D-96B9-B9B0B3580E51}">
      <dsp:nvSpPr>
        <dsp:cNvPr id="0" name=""/>
        <dsp:cNvSpPr/>
      </dsp:nvSpPr>
      <dsp:spPr>
        <a:xfrm>
          <a:off x="0" y="1821"/>
          <a:ext cx="1631123" cy="87609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Build</a:t>
          </a:r>
        </a:p>
      </dsp:txBody>
      <dsp:txXfrm>
        <a:off x="42768" y="44589"/>
        <a:ext cx="1545587" cy="790562"/>
      </dsp:txXfrm>
    </dsp:sp>
    <dsp:sp modelId="{69923FA3-CD45-451E-B373-6F2D27C57446}">
      <dsp:nvSpPr>
        <dsp:cNvPr id="0" name=""/>
        <dsp:cNvSpPr/>
      </dsp:nvSpPr>
      <dsp:spPr>
        <a:xfrm rot="5400000">
          <a:off x="2730571" y="-90113"/>
          <a:ext cx="700878" cy="2899774"/>
        </a:xfrm>
        <a:prstGeom prst="round2Same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/>
            <a:t>Attend Company Events: Participate in social events, team meetings, and training sessions to connect with others.</a:t>
          </a:r>
        </a:p>
      </dsp:txBody>
      <dsp:txXfrm rot="-5400000">
        <a:off x="1631123" y="1043549"/>
        <a:ext cx="2865560" cy="632450"/>
      </dsp:txXfrm>
    </dsp:sp>
    <dsp:sp modelId="{CB9C56F4-3B84-4324-BDF4-D30B2776C2C5}">
      <dsp:nvSpPr>
        <dsp:cNvPr id="0" name=""/>
        <dsp:cNvSpPr/>
      </dsp:nvSpPr>
      <dsp:spPr>
        <a:xfrm>
          <a:off x="0" y="921724"/>
          <a:ext cx="1631123" cy="876098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Attend</a:t>
          </a:r>
        </a:p>
      </dsp:txBody>
      <dsp:txXfrm>
        <a:off x="42768" y="964492"/>
        <a:ext cx="1545587" cy="790562"/>
      </dsp:txXfrm>
    </dsp:sp>
    <dsp:sp modelId="{9B61C5A4-3DD6-4634-91CB-0F64A4419CB9}">
      <dsp:nvSpPr>
        <dsp:cNvPr id="0" name=""/>
        <dsp:cNvSpPr/>
      </dsp:nvSpPr>
      <dsp:spPr>
        <a:xfrm rot="5400000">
          <a:off x="2730571" y="829789"/>
          <a:ext cx="700878" cy="2899774"/>
        </a:xfrm>
        <a:prstGeom prst="round2SameRect">
          <a:avLst/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/>
            <a:t>Join Employee Resource Groups: Find groups that align with your interests to meet like-minded colleagues.</a:t>
          </a:r>
        </a:p>
      </dsp:txBody>
      <dsp:txXfrm rot="-5400000">
        <a:off x="1631123" y="1963451"/>
        <a:ext cx="2865560" cy="632450"/>
      </dsp:txXfrm>
    </dsp:sp>
    <dsp:sp modelId="{5A83EE84-18A9-4435-A404-9BC52D2F32FE}">
      <dsp:nvSpPr>
        <dsp:cNvPr id="0" name=""/>
        <dsp:cNvSpPr/>
      </dsp:nvSpPr>
      <dsp:spPr>
        <a:xfrm>
          <a:off x="0" y="1841627"/>
          <a:ext cx="1631123" cy="876098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Join</a:t>
          </a:r>
        </a:p>
      </dsp:txBody>
      <dsp:txXfrm>
        <a:off x="42768" y="1884395"/>
        <a:ext cx="1545587" cy="790562"/>
      </dsp:txXfrm>
    </dsp:sp>
    <dsp:sp modelId="{C456805A-7DD5-4059-8634-2CD04A3AC911}">
      <dsp:nvSpPr>
        <dsp:cNvPr id="0" name=""/>
        <dsp:cNvSpPr/>
      </dsp:nvSpPr>
      <dsp:spPr>
        <a:xfrm rot="5400000">
          <a:off x="2730571" y="1749692"/>
          <a:ext cx="700878" cy="2899774"/>
        </a:xfrm>
        <a:prstGeom prst="round2Same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/>
            <a:t>Volunteer for Projects: Offer to help on projects or initiatives to showcase your skills and build relationships. </a:t>
          </a:r>
        </a:p>
      </dsp:txBody>
      <dsp:txXfrm rot="-5400000">
        <a:off x="1631123" y="2883354"/>
        <a:ext cx="2865560" cy="632450"/>
      </dsp:txXfrm>
    </dsp:sp>
    <dsp:sp modelId="{967A729B-40BD-41E3-8469-30D920555FEF}">
      <dsp:nvSpPr>
        <dsp:cNvPr id="0" name=""/>
        <dsp:cNvSpPr/>
      </dsp:nvSpPr>
      <dsp:spPr>
        <a:xfrm>
          <a:off x="0" y="2761530"/>
          <a:ext cx="1631123" cy="87609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Volunteer</a:t>
          </a:r>
        </a:p>
      </dsp:txBody>
      <dsp:txXfrm>
        <a:off x="42768" y="2804298"/>
        <a:ext cx="1545587" cy="79056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B3289-8197-44CA-9CBB-F686DDF75FB2}">
      <dsp:nvSpPr>
        <dsp:cNvPr id="0" name=""/>
        <dsp:cNvSpPr/>
      </dsp:nvSpPr>
      <dsp:spPr>
        <a:xfrm>
          <a:off x="210785" y="547086"/>
          <a:ext cx="1335114" cy="13351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C3BF53-C8D4-4759-B9E4-D558E6E0A31C}">
      <dsp:nvSpPr>
        <dsp:cNvPr id="0" name=""/>
        <dsp:cNvSpPr/>
      </dsp:nvSpPr>
      <dsp:spPr>
        <a:xfrm>
          <a:off x="491159" y="827460"/>
          <a:ext cx="774366" cy="77436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9D8D0B-9779-4CFA-97E9-55EDA6870F93}">
      <dsp:nvSpPr>
        <dsp:cNvPr id="0" name=""/>
        <dsp:cNvSpPr/>
      </dsp:nvSpPr>
      <dsp:spPr>
        <a:xfrm>
          <a:off x="1831996" y="547086"/>
          <a:ext cx="3147056" cy="1335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baseline="0"/>
            <a:t>Attend Industry Events:</a:t>
          </a:r>
          <a:r>
            <a:rPr lang="en-US" sz="2000" b="0" i="0" kern="1200" baseline="0"/>
            <a:t> Conferences, workshops, and meetups are great places to meet people in your field.</a:t>
          </a:r>
          <a:endParaRPr lang="en-US" sz="2000" kern="1200"/>
        </a:p>
      </dsp:txBody>
      <dsp:txXfrm>
        <a:off x="1831996" y="547086"/>
        <a:ext cx="3147056" cy="1335114"/>
      </dsp:txXfrm>
    </dsp:sp>
    <dsp:sp modelId="{2288BA53-B7D4-4FF1-B93B-5ACED8175AAB}">
      <dsp:nvSpPr>
        <dsp:cNvPr id="0" name=""/>
        <dsp:cNvSpPr/>
      </dsp:nvSpPr>
      <dsp:spPr>
        <a:xfrm>
          <a:off x="5527403" y="547086"/>
          <a:ext cx="1335114" cy="13351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FD767C-C2AC-4F90-B3E8-7328D5B1E437}">
      <dsp:nvSpPr>
        <dsp:cNvPr id="0" name=""/>
        <dsp:cNvSpPr/>
      </dsp:nvSpPr>
      <dsp:spPr>
        <a:xfrm>
          <a:off x="5807777" y="827460"/>
          <a:ext cx="774366" cy="77436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972F46-3163-4A3E-B60E-0B47411D417C}">
      <dsp:nvSpPr>
        <dsp:cNvPr id="0" name=""/>
        <dsp:cNvSpPr/>
      </dsp:nvSpPr>
      <dsp:spPr>
        <a:xfrm>
          <a:off x="7148614" y="547086"/>
          <a:ext cx="3147056" cy="1335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baseline="0"/>
            <a:t>Join Professional Associations:</a:t>
          </a:r>
          <a:r>
            <a:rPr lang="en-US" sz="2000" b="0" i="0" kern="1200" baseline="0"/>
            <a:t> Connect with people who share your interests and goals.</a:t>
          </a:r>
          <a:endParaRPr lang="en-US" sz="2000" kern="1200"/>
        </a:p>
      </dsp:txBody>
      <dsp:txXfrm>
        <a:off x="7148614" y="547086"/>
        <a:ext cx="3147056" cy="1335114"/>
      </dsp:txXfrm>
    </dsp:sp>
    <dsp:sp modelId="{43F22B0C-3D19-4779-BAEA-9BB160998F07}">
      <dsp:nvSpPr>
        <dsp:cNvPr id="0" name=""/>
        <dsp:cNvSpPr/>
      </dsp:nvSpPr>
      <dsp:spPr>
        <a:xfrm>
          <a:off x="210785" y="2653223"/>
          <a:ext cx="1335114" cy="13351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D2485E-13C7-44F4-B381-5DC9B121A4EA}">
      <dsp:nvSpPr>
        <dsp:cNvPr id="0" name=""/>
        <dsp:cNvSpPr/>
      </dsp:nvSpPr>
      <dsp:spPr>
        <a:xfrm>
          <a:off x="491159" y="2933597"/>
          <a:ext cx="774366" cy="77436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F9D46-AF20-48C8-846F-75E9BEDE9978}">
      <dsp:nvSpPr>
        <dsp:cNvPr id="0" name=""/>
        <dsp:cNvSpPr/>
      </dsp:nvSpPr>
      <dsp:spPr>
        <a:xfrm>
          <a:off x="1831996" y="2653223"/>
          <a:ext cx="3147056" cy="1335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baseline="0"/>
            <a:t>Leverage Online Platforms:</a:t>
          </a:r>
          <a:r>
            <a:rPr lang="en-US" sz="2000" b="0" i="0" kern="1200" baseline="0"/>
            <a:t> LinkedIn, Twitter, and other platforms can help you connect with people virtually.</a:t>
          </a:r>
          <a:endParaRPr lang="en-US" sz="2000" kern="1200"/>
        </a:p>
      </dsp:txBody>
      <dsp:txXfrm>
        <a:off x="1831996" y="2653223"/>
        <a:ext cx="3147056" cy="1335114"/>
      </dsp:txXfrm>
    </dsp:sp>
    <dsp:sp modelId="{99C54B88-1D00-4182-87EB-B87D448C9865}">
      <dsp:nvSpPr>
        <dsp:cNvPr id="0" name=""/>
        <dsp:cNvSpPr/>
      </dsp:nvSpPr>
      <dsp:spPr>
        <a:xfrm>
          <a:off x="5527403" y="2653223"/>
          <a:ext cx="1335114" cy="13351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D27637-160A-4316-BD35-B32C40CB3AC1}">
      <dsp:nvSpPr>
        <dsp:cNvPr id="0" name=""/>
        <dsp:cNvSpPr/>
      </dsp:nvSpPr>
      <dsp:spPr>
        <a:xfrm>
          <a:off x="5807777" y="2933597"/>
          <a:ext cx="774366" cy="774366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1F95E4-45C9-4501-85EF-5AEB3BDAB14B}">
      <dsp:nvSpPr>
        <dsp:cNvPr id="0" name=""/>
        <dsp:cNvSpPr/>
      </dsp:nvSpPr>
      <dsp:spPr>
        <a:xfrm>
          <a:off x="7148614" y="2653223"/>
          <a:ext cx="3147056" cy="1335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baseline="0"/>
            <a:t>Informational Interviews:</a:t>
          </a:r>
          <a:r>
            <a:rPr lang="en-US" sz="2000" b="0" i="0" kern="1200" baseline="0"/>
            <a:t> Reach out to professionals for informational interviews to learn about their career paths. </a:t>
          </a:r>
          <a:endParaRPr lang="en-US" sz="2000" kern="1200"/>
        </a:p>
      </dsp:txBody>
      <dsp:txXfrm>
        <a:off x="7148614" y="2653223"/>
        <a:ext cx="3147056" cy="133511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EB6689-A079-4F91-AAA6-A00B869D2AC4}">
      <dsp:nvSpPr>
        <dsp:cNvPr id="0" name=""/>
        <dsp:cNvSpPr/>
      </dsp:nvSpPr>
      <dsp:spPr>
        <a:xfrm>
          <a:off x="906179" y="1679"/>
          <a:ext cx="3624718" cy="8698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330" tIns="220949" rIns="70330" bIns="220949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Be Authentic: Show genuine interest in others and their work.</a:t>
          </a:r>
        </a:p>
      </dsp:txBody>
      <dsp:txXfrm>
        <a:off x="906179" y="1679"/>
        <a:ext cx="3624718" cy="869878"/>
      </dsp:txXfrm>
    </dsp:sp>
    <dsp:sp modelId="{4BC24DF8-5873-42F0-9447-BA6A316D7959}">
      <dsp:nvSpPr>
        <dsp:cNvPr id="0" name=""/>
        <dsp:cNvSpPr/>
      </dsp:nvSpPr>
      <dsp:spPr>
        <a:xfrm>
          <a:off x="0" y="1679"/>
          <a:ext cx="906179" cy="869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52" tIns="85925" rIns="47952" bIns="8592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Be</a:t>
          </a:r>
        </a:p>
      </dsp:txBody>
      <dsp:txXfrm>
        <a:off x="0" y="1679"/>
        <a:ext cx="906179" cy="869878"/>
      </dsp:txXfrm>
    </dsp:sp>
    <dsp:sp modelId="{FBB96486-A54B-46C9-A1AE-FD9457E03CC8}">
      <dsp:nvSpPr>
        <dsp:cNvPr id="0" name=""/>
        <dsp:cNvSpPr/>
      </dsp:nvSpPr>
      <dsp:spPr>
        <a:xfrm>
          <a:off x="906179" y="923750"/>
          <a:ext cx="3624718" cy="8698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330" tIns="220949" rIns="70330" bIns="220949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Offer Help: Be willing to assist others whenever possible.</a:t>
          </a:r>
        </a:p>
      </dsp:txBody>
      <dsp:txXfrm>
        <a:off x="906179" y="923750"/>
        <a:ext cx="3624718" cy="869878"/>
      </dsp:txXfrm>
    </dsp:sp>
    <dsp:sp modelId="{EAD97722-19BC-49D7-82D1-14946EEC4152}">
      <dsp:nvSpPr>
        <dsp:cNvPr id="0" name=""/>
        <dsp:cNvSpPr/>
      </dsp:nvSpPr>
      <dsp:spPr>
        <a:xfrm>
          <a:off x="0" y="923750"/>
          <a:ext cx="906179" cy="869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52" tIns="85925" rIns="47952" bIns="8592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Offer</a:t>
          </a:r>
        </a:p>
      </dsp:txBody>
      <dsp:txXfrm>
        <a:off x="0" y="923750"/>
        <a:ext cx="906179" cy="869878"/>
      </dsp:txXfrm>
    </dsp:sp>
    <dsp:sp modelId="{7849E9FA-2948-4D0D-820E-C38F798D3D07}">
      <dsp:nvSpPr>
        <dsp:cNvPr id="0" name=""/>
        <dsp:cNvSpPr/>
      </dsp:nvSpPr>
      <dsp:spPr>
        <a:xfrm>
          <a:off x="906179" y="1845821"/>
          <a:ext cx="3624718" cy="8698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330" tIns="220949" rIns="70330" bIns="220949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Follow Up: Stay in touch with your contacts and nurture the relationships over time.</a:t>
          </a:r>
        </a:p>
      </dsp:txBody>
      <dsp:txXfrm>
        <a:off x="906179" y="1845821"/>
        <a:ext cx="3624718" cy="869878"/>
      </dsp:txXfrm>
    </dsp:sp>
    <dsp:sp modelId="{4506C4EA-1DA0-42B7-B6B7-174228D4538B}">
      <dsp:nvSpPr>
        <dsp:cNvPr id="0" name=""/>
        <dsp:cNvSpPr/>
      </dsp:nvSpPr>
      <dsp:spPr>
        <a:xfrm>
          <a:off x="0" y="1845821"/>
          <a:ext cx="906179" cy="869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52" tIns="85925" rIns="47952" bIns="8592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Follow Up</a:t>
          </a:r>
        </a:p>
      </dsp:txBody>
      <dsp:txXfrm>
        <a:off x="0" y="1845821"/>
        <a:ext cx="906179" cy="869878"/>
      </dsp:txXfrm>
    </dsp:sp>
    <dsp:sp modelId="{7F0948C2-E97B-488F-BB37-283C99BD5FA5}">
      <dsp:nvSpPr>
        <dsp:cNvPr id="0" name=""/>
        <dsp:cNvSpPr/>
      </dsp:nvSpPr>
      <dsp:spPr>
        <a:xfrm>
          <a:off x="906179" y="2767892"/>
          <a:ext cx="3624718" cy="8698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330" tIns="220949" rIns="70330" bIns="220949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Give Back: Look for ways to reciprocate and add value to the relationship. </a:t>
          </a:r>
        </a:p>
      </dsp:txBody>
      <dsp:txXfrm>
        <a:off x="906179" y="2767892"/>
        <a:ext cx="3624718" cy="869878"/>
      </dsp:txXfrm>
    </dsp:sp>
    <dsp:sp modelId="{5374D20C-1D87-4F61-88F2-250B129BD66C}">
      <dsp:nvSpPr>
        <dsp:cNvPr id="0" name=""/>
        <dsp:cNvSpPr/>
      </dsp:nvSpPr>
      <dsp:spPr>
        <a:xfrm>
          <a:off x="0" y="2767892"/>
          <a:ext cx="906179" cy="869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52" tIns="85925" rIns="47952" bIns="8592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Give Back</a:t>
          </a:r>
        </a:p>
      </dsp:txBody>
      <dsp:txXfrm>
        <a:off x="0" y="2767892"/>
        <a:ext cx="906179" cy="86987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08829-A259-4F0B-839F-4DC2BB1AF3D9}">
      <dsp:nvSpPr>
        <dsp:cNvPr id="0" name=""/>
        <dsp:cNvSpPr/>
      </dsp:nvSpPr>
      <dsp:spPr>
        <a:xfrm>
          <a:off x="0" y="2656"/>
          <a:ext cx="5257800" cy="12044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626A3F-8FF1-4E8F-93D7-E1F7E516EB24}">
      <dsp:nvSpPr>
        <dsp:cNvPr id="0" name=""/>
        <dsp:cNvSpPr/>
      </dsp:nvSpPr>
      <dsp:spPr>
        <a:xfrm>
          <a:off x="364339" y="273652"/>
          <a:ext cx="663082" cy="662435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09130-12EF-45CA-B855-BD7708F988AA}">
      <dsp:nvSpPr>
        <dsp:cNvPr id="0" name=""/>
        <dsp:cNvSpPr/>
      </dsp:nvSpPr>
      <dsp:spPr>
        <a:xfrm>
          <a:off x="1391761" y="2656"/>
          <a:ext cx="3844604" cy="1242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452" tIns="131452" rIns="131452" bIns="131452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baseline="0"/>
            <a:t>Definition:</a:t>
          </a:r>
          <a:r>
            <a:rPr lang="en-US" sz="1600" b="0" i="0" kern="1200" baseline="0"/>
            <a:t> A system that outlines reporting relationships and levels of authority within a company.</a:t>
          </a:r>
          <a:endParaRPr lang="en-US" sz="1600" kern="1200"/>
        </a:p>
      </dsp:txBody>
      <dsp:txXfrm>
        <a:off x="1391761" y="2656"/>
        <a:ext cx="3844604" cy="1242066"/>
      </dsp:txXfrm>
    </dsp:sp>
    <dsp:sp modelId="{8F92904D-B6EA-4C73-9A31-24711FA7B002}">
      <dsp:nvSpPr>
        <dsp:cNvPr id="0" name=""/>
        <dsp:cNvSpPr/>
      </dsp:nvSpPr>
      <dsp:spPr>
        <a:xfrm>
          <a:off x="0" y="1555238"/>
          <a:ext cx="5257800" cy="12044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14FF0A-4593-4485-928B-EA7EFB14D961}">
      <dsp:nvSpPr>
        <dsp:cNvPr id="0" name=""/>
        <dsp:cNvSpPr/>
      </dsp:nvSpPr>
      <dsp:spPr>
        <a:xfrm>
          <a:off x="364339" y="1826235"/>
          <a:ext cx="663082" cy="6624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6C8410-D5D9-4D02-88B7-45C1F27D6042}">
      <dsp:nvSpPr>
        <dsp:cNvPr id="0" name=""/>
        <dsp:cNvSpPr/>
      </dsp:nvSpPr>
      <dsp:spPr>
        <a:xfrm>
          <a:off x="1391761" y="1555238"/>
          <a:ext cx="3844604" cy="1242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452" tIns="131452" rIns="131452" bIns="131452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baseline="0"/>
            <a:t>The Chain of Command:</a:t>
          </a:r>
          <a:r>
            <a:rPr lang="en-US" sz="1600" b="0" i="0" kern="1200" baseline="0"/>
            <a:t> Visual representation of who reports to whom.</a:t>
          </a:r>
          <a:endParaRPr lang="en-US" sz="1600" kern="1200"/>
        </a:p>
      </dsp:txBody>
      <dsp:txXfrm>
        <a:off x="1391761" y="1555238"/>
        <a:ext cx="3844604" cy="1242066"/>
      </dsp:txXfrm>
    </dsp:sp>
    <dsp:sp modelId="{35260A24-A95A-4756-AF38-F05837D986E8}">
      <dsp:nvSpPr>
        <dsp:cNvPr id="0" name=""/>
        <dsp:cNvSpPr/>
      </dsp:nvSpPr>
      <dsp:spPr>
        <a:xfrm>
          <a:off x="0" y="3107821"/>
          <a:ext cx="5257800" cy="12044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385A46-E2AD-4370-A191-79B3ADE329E3}">
      <dsp:nvSpPr>
        <dsp:cNvPr id="0" name=""/>
        <dsp:cNvSpPr/>
      </dsp:nvSpPr>
      <dsp:spPr>
        <a:xfrm>
          <a:off x="364695" y="3378817"/>
          <a:ext cx="663082" cy="6624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FC938F-48CA-40ED-B1E6-015644A4AE0B}">
      <dsp:nvSpPr>
        <dsp:cNvPr id="0" name=""/>
        <dsp:cNvSpPr/>
      </dsp:nvSpPr>
      <dsp:spPr>
        <a:xfrm>
          <a:off x="1392474" y="3107821"/>
          <a:ext cx="3821811" cy="1242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452" tIns="131452" rIns="131452" bIns="131452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baseline="0"/>
            <a:t>Why It Matters:</a:t>
          </a:r>
          <a:r>
            <a:rPr lang="en-US" sz="1600" b="0" i="0" kern="1200" baseline="0"/>
            <a:t> Understanding the hierarchy helps you know where you fit in, who to go to for help, and how decisions are made. </a:t>
          </a:r>
          <a:endParaRPr lang="en-US" sz="1600" kern="1200"/>
        </a:p>
      </dsp:txBody>
      <dsp:txXfrm>
        <a:off x="1392474" y="3107821"/>
        <a:ext cx="3821811" cy="124206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F45D3-625F-4F28-B235-685ADE574488}">
      <dsp:nvSpPr>
        <dsp:cNvPr id="0" name=""/>
        <dsp:cNvSpPr/>
      </dsp:nvSpPr>
      <dsp:spPr>
        <a:xfrm>
          <a:off x="0" y="439"/>
          <a:ext cx="4843761" cy="102915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19D5AA-0A23-403F-B7EF-69107ABD1F86}">
      <dsp:nvSpPr>
        <dsp:cNvPr id="0" name=""/>
        <dsp:cNvSpPr/>
      </dsp:nvSpPr>
      <dsp:spPr>
        <a:xfrm>
          <a:off x="311320" y="232000"/>
          <a:ext cx="566037" cy="566037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1179D5-0A14-4338-A0B0-FEC02ABEDBFD}">
      <dsp:nvSpPr>
        <dsp:cNvPr id="0" name=""/>
        <dsp:cNvSpPr/>
      </dsp:nvSpPr>
      <dsp:spPr>
        <a:xfrm>
          <a:off x="1188678" y="439"/>
          <a:ext cx="3655083" cy="1029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919" tIns="108919" rIns="108919" bIns="108919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i="0" kern="1200" baseline="0"/>
            <a:t>Hierarchical:</a:t>
          </a:r>
          <a:r>
            <a:rPr lang="en-US" sz="1700" b="0" i="0" kern="1200" baseline="0"/>
            <a:t> Traditional top-down structure with clear levels of authority.</a:t>
          </a:r>
          <a:endParaRPr lang="en-US" sz="1700" kern="1200"/>
        </a:p>
      </dsp:txBody>
      <dsp:txXfrm>
        <a:off x="1188678" y="439"/>
        <a:ext cx="3655083" cy="1029158"/>
      </dsp:txXfrm>
    </dsp:sp>
    <dsp:sp modelId="{23BE067C-271E-4C30-ABD1-476859649AC3}">
      <dsp:nvSpPr>
        <dsp:cNvPr id="0" name=""/>
        <dsp:cNvSpPr/>
      </dsp:nvSpPr>
      <dsp:spPr>
        <a:xfrm>
          <a:off x="0" y="1286888"/>
          <a:ext cx="4843761" cy="102915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2EA66-D781-426B-92AB-4AD9F2708965}">
      <dsp:nvSpPr>
        <dsp:cNvPr id="0" name=""/>
        <dsp:cNvSpPr/>
      </dsp:nvSpPr>
      <dsp:spPr>
        <a:xfrm>
          <a:off x="311320" y="1518448"/>
          <a:ext cx="566037" cy="566037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8CCDF6-4396-42E5-AB06-24A7459705DF}">
      <dsp:nvSpPr>
        <dsp:cNvPr id="0" name=""/>
        <dsp:cNvSpPr/>
      </dsp:nvSpPr>
      <dsp:spPr>
        <a:xfrm>
          <a:off x="1188678" y="1286888"/>
          <a:ext cx="3655083" cy="1029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919" tIns="108919" rIns="108919" bIns="108919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i="0" kern="1200" baseline="0"/>
            <a:t>Flat:</a:t>
          </a:r>
          <a:r>
            <a:rPr lang="en-US" sz="1700" b="0" i="0" kern="1200" baseline="0"/>
            <a:t> Fewer levels of management, promoting autonomy and collaboration.</a:t>
          </a:r>
          <a:endParaRPr lang="en-US" sz="1700" kern="1200"/>
        </a:p>
      </dsp:txBody>
      <dsp:txXfrm>
        <a:off x="1188678" y="1286888"/>
        <a:ext cx="3655083" cy="1029158"/>
      </dsp:txXfrm>
    </dsp:sp>
    <dsp:sp modelId="{77774F8B-31E3-4483-99D6-A480B91D531A}">
      <dsp:nvSpPr>
        <dsp:cNvPr id="0" name=""/>
        <dsp:cNvSpPr/>
      </dsp:nvSpPr>
      <dsp:spPr>
        <a:xfrm>
          <a:off x="0" y="2573336"/>
          <a:ext cx="4843761" cy="102915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DA9B7B-4F03-442B-99FA-8C496C03D26F}">
      <dsp:nvSpPr>
        <dsp:cNvPr id="0" name=""/>
        <dsp:cNvSpPr/>
      </dsp:nvSpPr>
      <dsp:spPr>
        <a:xfrm>
          <a:off x="311320" y="2804897"/>
          <a:ext cx="566037" cy="5660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A8CF0D-DAE6-494E-86DB-D83494F1224F}">
      <dsp:nvSpPr>
        <dsp:cNvPr id="0" name=""/>
        <dsp:cNvSpPr/>
      </dsp:nvSpPr>
      <dsp:spPr>
        <a:xfrm>
          <a:off x="1188678" y="2573336"/>
          <a:ext cx="3655083" cy="1029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919" tIns="108919" rIns="108919" bIns="108919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i="0" kern="1200" baseline="0"/>
            <a:t>Matrix:</a:t>
          </a:r>
          <a:r>
            <a:rPr lang="en-US" sz="1700" b="0" i="0" kern="1200" baseline="0"/>
            <a:t> Employees report to multiple managers based on projects or functions. </a:t>
          </a:r>
          <a:endParaRPr lang="en-US" sz="1700" kern="1200"/>
        </a:p>
      </dsp:txBody>
      <dsp:txXfrm>
        <a:off x="1188678" y="2573336"/>
        <a:ext cx="3655083" cy="102915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F013EB-EE49-4BC8-9AE0-542F16328471}">
      <dsp:nvSpPr>
        <dsp:cNvPr id="0" name=""/>
        <dsp:cNvSpPr/>
      </dsp:nvSpPr>
      <dsp:spPr>
        <a:xfrm>
          <a:off x="3283" y="36736"/>
          <a:ext cx="3201185" cy="112298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/>
            <a:t>Job Description</a:t>
          </a:r>
        </a:p>
      </dsp:txBody>
      <dsp:txXfrm>
        <a:off x="3283" y="36736"/>
        <a:ext cx="3201185" cy="1122981"/>
      </dsp:txXfrm>
    </dsp:sp>
    <dsp:sp modelId="{C242BBA1-56F3-4E33-AB31-2437B0680E39}">
      <dsp:nvSpPr>
        <dsp:cNvPr id="0" name=""/>
        <dsp:cNvSpPr/>
      </dsp:nvSpPr>
      <dsp:spPr>
        <a:xfrm>
          <a:off x="3283" y="1159718"/>
          <a:ext cx="3201185" cy="268049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/>
            <a:t>Clearly defines your responsibilities and expectations</a:t>
          </a:r>
        </a:p>
      </dsp:txBody>
      <dsp:txXfrm>
        <a:off x="3283" y="1159718"/>
        <a:ext cx="3201185" cy="2680492"/>
      </dsp:txXfrm>
    </dsp:sp>
    <dsp:sp modelId="{0D3BFA7E-1EA1-4ADA-B578-C86BB42B90F2}">
      <dsp:nvSpPr>
        <dsp:cNvPr id="0" name=""/>
        <dsp:cNvSpPr/>
      </dsp:nvSpPr>
      <dsp:spPr>
        <a:xfrm>
          <a:off x="3652635" y="36736"/>
          <a:ext cx="3201185" cy="112298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/>
            <a:t>Team Dynamics</a:t>
          </a:r>
        </a:p>
      </dsp:txBody>
      <dsp:txXfrm>
        <a:off x="3652635" y="36736"/>
        <a:ext cx="3201185" cy="1122981"/>
      </dsp:txXfrm>
    </dsp:sp>
    <dsp:sp modelId="{AFC1D730-2191-4E27-844F-FAA149B76DD9}">
      <dsp:nvSpPr>
        <dsp:cNvPr id="0" name=""/>
        <dsp:cNvSpPr/>
      </dsp:nvSpPr>
      <dsp:spPr>
        <a:xfrm>
          <a:off x="3652635" y="1159718"/>
          <a:ext cx="3201185" cy="268049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/>
            <a:t>Identify your direct manager and any other relevant superiors.</a:t>
          </a:r>
        </a:p>
      </dsp:txBody>
      <dsp:txXfrm>
        <a:off x="3652635" y="1159718"/>
        <a:ext cx="3201185" cy="2680492"/>
      </dsp:txXfrm>
    </dsp:sp>
    <dsp:sp modelId="{E43DC752-F11C-4CCE-B08D-86878AB32AE3}">
      <dsp:nvSpPr>
        <dsp:cNvPr id="0" name=""/>
        <dsp:cNvSpPr/>
      </dsp:nvSpPr>
      <dsp:spPr>
        <a:xfrm>
          <a:off x="7301986" y="36736"/>
          <a:ext cx="3201185" cy="112298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/>
            <a:t>Reporting Relationships</a:t>
          </a:r>
        </a:p>
      </dsp:txBody>
      <dsp:txXfrm>
        <a:off x="7301986" y="36736"/>
        <a:ext cx="3201185" cy="1122981"/>
      </dsp:txXfrm>
    </dsp:sp>
    <dsp:sp modelId="{2EFBB54B-EAF7-45E7-ACFA-05EB31CC4D21}">
      <dsp:nvSpPr>
        <dsp:cNvPr id="0" name=""/>
        <dsp:cNvSpPr/>
      </dsp:nvSpPr>
      <dsp:spPr>
        <a:xfrm>
          <a:off x="7301986" y="1159718"/>
          <a:ext cx="3201185" cy="2680492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/>
            <a:t>Learn how your team interacts and how it fits into the larger organization.</a:t>
          </a:r>
        </a:p>
      </dsp:txBody>
      <dsp:txXfrm>
        <a:off x="7301986" y="1159718"/>
        <a:ext cx="3201185" cy="268049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D4B902-6ADD-4022-A8F3-E75BA76A7F61}">
      <dsp:nvSpPr>
        <dsp:cNvPr id="0" name=""/>
        <dsp:cNvSpPr/>
      </dsp:nvSpPr>
      <dsp:spPr>
        <a:xfrm>
          <a:off x="0" y="3404"/>
          <a:ext cx="10515600" cy="72511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193E9-C3C2-4C85-AD0F-06BD9AD16642}">
      <dsp:nvSpPr>
        <dsp:cNvPr id="0" name=""/>
        <dsp:cNvSpPr/>
      </dsp:nvSpPr>
      <dsp:spPr>
        <a:xfrm>
          <a:off x="219348" y="166556"/>
          <a:ext cx="398815" cy="398815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FD6B64-EAEE-4B90-BA5F-8D24178C0528}">
      <dsp:nvSpPr>
        <dsp:cNvPr id="0" name=""/>
        <dsp:cNvSpPr/>
      </dsp:nvSpPr>
      <dsp:spPr>
        <a:xfrm>
          <a:off x="837512" y="3404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Respect:</a:t>
          </a:r>
          <a:r>
            <a:rPr lang="en-US" sz="1900" b="0" i="0" kern="1200" baseline="0"/>
            <a:t> Show respect for your superiors' experience, knowledge, and position.</a:t>
          </a:r>
          <a:endParaRPr lang="en-US" sz="1900" kern="1200"/>
        </a:p>
      </dsp:txBody>
      <dsp:txXfrm>
        <a:off x="837512" y="3404"/>
        <a:ext cx="9678087" cy="725119"/>
      </dsp:txXfrm>
    </dsp:sp>
    <dsp:sp modelId="{050C2805-E094-4D72-8997-150EDAE4B513}">
      <dsp:nvSpPr>
        <dsp:cNvPr id="0" name=""/>
        <dsp:cNvSpPr/>
      </dsp:nvSpPr>
      <dsp:spPr>
        <a:xfrm>
          <a:off x="0" y="909803"/>
          <a:ext cx="10515600" cy="72511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E6B878-5C41-445F-A183-981A3D41A3E0}">
      <dsp:nvSpPr>
        <dsp:cNvPr id="0" name=""/>
        <dsp:cNvSpPr/>
      </dsp:nvSpPr>
      <dsp:spPr>
        <a:xfrm>
          <a:off x="219348" y="1072955"/>
          <a:ext cx="398815" cy="398815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2DA956-0717-4373-8189-E3CCA2B7CECE}">
      <dsp:nvSpPr>
        <dsp:cNvPr id="0" name=""/>
        <dsp:cNvSpPr/>
      </dsp:nvSpPr>
      <dsp:spPr>
        <a:xfrm>
          <a:off x="837512" y="909803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Communication:</a:t>
          </a:r>
          <a:r>
            <a:rPr lang="en-US" sz="1900" b="0" i="0" kern="1200" baseline="0"/>
            <a:t> Clearly communicate your ideas, concerns, and suggestions.</a:t>
          </a:r>
          <a:endParaRPr lang="en-US" sz="1900" kern="1200"/>
        </a:p>
      </dsp:txBody>
      <dsp:txXfrm>
        <a:off x="837512" y="909803"/>
        <a:ext cx="9678087" cy="725119"/>
      </dsp:txXfrm>
    </dsp:sp>
    <dsp:sp modelId="{A08DD42F-49CC-4CDE-909C-CB9C9B934402}">
      <dsp:nvSpPr>
        <dsp:cNvPr id="0" name=""/>
        <dsp:cNvSpPr/>
      </dsp:nvSpPr>
      <dsp:spPr>
        <a:xfrm>
          <a:off x="0" y="1816202"/>
          <a:ext cx="10515600" cy="72511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A90653-4B94-4602-ACEB-02A7B43D9500}">
      <dsp:nvSpPr>
        <dsp:cNvPr id="0" name=""/>
        <dsp:cNvSpPr/>
      </dsp:nvSpPr>
      <dsp:spPr>
        <a:xfrm>
          <a:off x="219348" y="1979354"/>
          <a:ext cx="398815" cy="398815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36879A-5DF9-4434-8FF9-71FEFA52FDC9}">
      <dsp:nvSpPr>
        <dsp:cNvPr id="0" name=""/>
        <dsp:cNvSpPr/>
      </dsp:nvSpPr>
      <dsp:spPr>
        <a:xfrm>
          <a:off x="837512" y="1816202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Active Listening:</a:t>
          </a:r>
          <a:r>
            <a:rPr lang="en-US" sz="1900" b="0" i="0" kern="1200" baseline="0"/>
            <a:t> Listen carefully to feedback and instructions.</a:t>
          </a:r>
          <a:endParaRPr lang="en-US" sz="1900" kern="1200"/>
        </a:p>
      </dsp:txBody>
      <dsp:txXfrm>
        <a:off x="837512" y="1816202"/>
        <a:ext cx="9678087" cy="725119"/>
      </dsp:txXfrm>
    </dsp:sp>
    <dsp:sp modelId="{17020656-429A-4372-B799-46609629E08F}">
      <dsp:nvSpPr>
        <dsp:cNvPr id="0" name=""/>
        <dsp:cNvSpPr/>
      </dsp:nvSpPr>
      <dsp:spPr>
        <a:xfrm>
          <a:off x="0" y="2722601"/>
          <a:ext cx="10515600" cy="72511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7E0FAD-2341-417B-841A-EC375182B316}">
      <dsp:nvSpPr>
        <dsp:cNvPr id="0" name=""/>
        <dsp:cNvSpPr/>
      </dsp:nvSpPr>
      <dsp:spPr>
        <a:xfrm>
          <a:off x="219348" y="2885753"/>
          <a:ext cx="398815" cy="398815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51AEBB-53B8-4143-ADBF-A25C97C64FB6}">
      <dsp:nvSpPr>
        <dsp:cNvPr id="0" name=""/>
        <dsp:cNvSpPr/>
      </dsp:nvSpPr>
      <dsp:spPr>
        <a:xfrm>
          <a:off x="837512" y="2722601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Taking Initiative:</a:t>
          </a:r>
          <a:r>
            <a:rPr lang="en-US" sz="1900" b="0" i="0" kern="1200" baseline="0"/>
            <a:t> Don't be afraid to take ownership of your work and offer solutions.</a:t>
          </a:r>
          <a:endParaRPr lang="en-US" sz="1900" kern="1200"/>
        </a:p>
      </dsp:txBody>
      <dsp:txXfrm>
        <a:off x="837512" y="2722601"/>
        <a:ext cx="9678087" cy="725119"/>
      </dsp:txXfrm>
    </dsp:sp>
    <dsp:sp modelId="{8C0C72C1-5388-422B-AE0F-BB4340E969F8}">
      <dsp:nvSpPr>
        <dsp:cNvPr id="0" name=""/>
        <dsp:cNvSpPr/>
      </dsp:nvSpPr>
      <dsp:spPr>
        <a:xfrm>
          <a:off x="0" y="3629000"/>
          <a:ext cx="10515600" cy="72511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726349-25D4-459D-A50F-063723845EF2}">
      <dsp:nvSpPr>
        <dsp:cNvPr id="0" name=""/>
        <dsp:cNvSpPr/>
      </dsp:nvSpPr>
      <dsp:spPr>
        <a:xfrm>
          <a:off x="219348" y="3792152"/>
          <a:ext cx="398815" cy="398815"/>
        </a:xfrm>
        <a:prstGeom prst="rect">
          <a:avLst/>
        </a:prstGeom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174332-FE1C-46BA-873D-691693C6398F}">
      <dsp:nvSpPr>
        <dsp:cNvPr id="0" name=""/>
        <dsp:cNvSpPr/>
      </dsp:nvSpPr>
      <dsp:spPr>
        <a:xfrm>
          <a:off x="837512" y="3629000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Disagreeing Respectfully:</a:t>
          </a:r>
          <a:r>
            <a:rPr lang="en-US" sz="1900" b="0" i="0" kern="1200" baseline="0"/>
            <a:t> Frame disagreements as constructive discussions and focus on solutions. </a:t>
          </a:r>
          <a:endParaRPr lang="en-US" sz="1900" kern="1200"/>
        </a:p>
      </dsp:txBody>
      <dsp:txXfrm>
        <a:off x="837512" y="3629000"/>
        <a:ext cx="9678087" cy="72511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E52F6D-A55A-4BA4-B0C8-6352912F3EDE}">
      <dsp:nvSpPr>
        <dsp:cNvPr id="0" name=""/>
        <dsp:cNvSpPr/>
      </dsp:nvSpPr>
      <dsp:spPr>
        <a:xfrm>
          <a:off x="5171" y="1739696"/>
          <a:ext cx="1718890" cy="1417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Get to know your superiors on a personal level (within professional boundaries).</a:t>
          </a:r>
        </a:p>
      </dsp:txBody>
      <dsp:txXfrm>
        <a:off x="37797" y="1772322"/>
        <a:ext cx="1653638" cy="1048675"/>
      </dsp:txXfrm>
    </dsp:sp>
    <dsp:sp modelId="{FB833AC1-5F28-42A0-842D-6EFD5CDA23CD}">
      <dsp:nvSpPr>
        <dsp:cNvPr id="0" name=""/>
        <dsp:cNvSpPr/>
      </dsp:nvSpPr>
      <dsp:spPr>
        <a:xfrm>
          <a:off x="960401" y="2038775"/>
          <a:ext cx="1952610" cy="1952610"/>
        </a:xfrm>
        <a:prstGeom prst="leftCircularArrow">
          <a:avLst>
            <a:gd name="adj1" fmla="val 3444"/>
            <a:gd name="adj2" fmla="val 426777"/>
            <a:gd name="adj3" fmla="val 2202287"/>
            <a:gd name="adj4" fmla="val 9024489"/>
            <a:gd name="adj5" fmla="val 401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F87CED-AD9E-4F66-A708-28BE74D00CBF}">
      <dsp:nvSpPr>
        <dsp:cNvPr id="0" name=""/>
        <dsp:cNvSpPr/>
      </dsp:nvSpPr>
      <dsp:spPr>
        <a:xfrm>
          <a:off x="387146" y="2853623"/>
          <a:ext cx="1527903" cy="60759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Build Rapport</a:t>
          </a:r>
        </a:p>
      </dsp:txBody>
      <dsp:txXfrm>
        <a:off x="404942" y="2871419"/>
        <a:ext cx="1492311" cy="572004"/>
      </dsp:txXfrm>
    </dsp:sp>
    <dsp:sp modelId="{9D1C6CD8-B55C-43FD-BFE8-D9A6AB67BF4A}">
      <dsp:nvSpPr>
        <dsp:cNvPr id="0" name=""/>
        <dsp:cNvSpPr/>
      </dsp:nvSpPr>
      <dsp:spPr>
        <a:xfrm>
          <a:off x="2235295" y="1739696"/>
          <a:ext cx="1718890" cy="1417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Seek clarification when needed and actively seek feedback.</a:t>
          </a:r>
        </a:p>
      </dsp:txBody>
      <dsp:txXfrm>
        <a:off x="2267921" y="2076121"/>
        <a:ext cx="1653638" cy="1048675"/>
      </dsp:txXfrm>
    </dsp:sp>
    <dsp:sp modelId="{A3862CDD-96DA-4766-9B25-10D75E3649A3}">
      <dsp:nvSpPr>
        <dsp:cNvPr id="0" name=""/>
        <dsp:cNvSpPr/>
      </dsp:nvSpPr>
      <dsp:spPr>
        <a:xfrm>
          <a:off x="3176201" y="850144"/>
          <a:ext cx="2172246" cy="2172246"/>
        </a:xfrm>
        <a:prstGeom prst="circularArrow">
          <a:avLst>
            <a:gd name="adj1" fmla="val 3096"/>
            <a:gd name="adj2" fmla="val 380472"/>
            <a:gd name="adj3" fmla="val 19444017"/>
            <a:gd name="adj4" fmla="val 12575511"/>
            <a:gd name="adj5" fmla="val 361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ED0A9-737A-49DC-AEF0-FC7E4FFEE8F5}">
      <dsp:nvSpPr>
        <dsp:cNvPr id="0" name=""/>
        <dsp:cNvSpPr/>
      </dsp:nvSpPr>
      <dsp:spPr>
        <a:xfrm>
          <a:off x="2617271" y="1435898"/>
          <a:ext cx="1527903" cy="60759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Ask Questions</a:t>
          </a:r>
        </a:p>
      </dsp:txBody>
      <dsp:txXfrm>
        <a:off x="2635067" y="1453694"/>
        <a:ext cx="1492311" cy="572004"/>
      </dsp:txXfrm>
    </dsp:sp>
    <dsp:sp modelId="{C8B3E3B7-6334-4AF3-B970-1E841BDA3A81}">
      <dsp:nvSpPr>
        <dsp:cNvPr id="0" name=""/>
        <dsp:cNvSpPr/>
      </dsp:nvSpPr>
      <dsp:spPr>
        <a:xfrm>
          <a:off x="4465420" y="1739696"/>
          <a:ext cx="1718890" cy="1417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Understand your manager's priorities and communication style.</a:t>
          </a:r>
        </a:p>
      </dsp:txBody>
      <dsp:txXfrm>
        <a:off x="4498046" y="1772322"/>
        <a:ext cx="1653638" cy="1048675"/>
      </dsp:txXfrm>
    </dsp:sp>
    <dsp:sp modelId="{71146ECB-8174-4576-8592-EF42E847A416}">
      <dsp:nvSpPr>
        <dsp:cNvPr id="0" name=""/>
        <dsp:cNvSpPr/>
      </dsp:nvSpPr>
      <dsp:spPr>
        <a:xfrm>
          <a:off x="5420650" y="2038775"/>
          <a:ext cx="1952610" cy="1952610"/>
        </a:xfrm>
        <a:prstGeom prst="leftCircularArrow">
          <a:avLst>
            <a:gd name="adj1" fmla="val 3444"/>
            <a:gd name="adj2" fmla="val 426777"/>
            <a:gd name="adj3" fmla="val 2202287"/>
            <a:gd name="adj4" fmla="val 9024489"/>
            <a:gd name="adj5" fmla="val 4018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3F2BAC-45D5-4EEA-A5A1-B6CF7F73C071}">
      <dsp:nvSpPr>
        <dsp:cNvPr id="0" name=""/>
        <dsp:cNvSpPr/>
      </dsp:nvSpPr>
      <dsp:spPr>
        <a:xfrm>
          <a:off x="4847396" y="2853623"/>
          <a:ext cx="1527903" cy="60759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Manage Up</a:t>
          </a:r>
        </a:p>
      </dsp:txBody>
      <dsp:txXfrm>
        <a:off x="4865192" y="2871419"/>
        <a:ext cx="1492311" cy="572004"/>
      </dsp:txXfrm>
    </dsp:sp>
    <dsp:sp modelId="{F4AA82C1-CE96-4F78-8956-06B88C154226}">
      <dsp:nvSpPr>
        <dsp:cNvPr id="0" name=""/>
        <dsp:cNvSpPr/>
      </dsp:nvSpPr>
      <dsp:spPr>
        <a:xfrm>
          <a:off x="6695545" y="1739696"/>
          <a:ext cx="1718890" cy="1417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Take on additional responsibilities and demonstrate your value.</a:t>
          </a:r>
        </a:p>
      </dsp:txBody>
      <dsp:txXfrm>
        <a:off x="6728171" y="2076121"/>
        <a:ext cx="1653638" cy="1048675"/>
      </dsp:txXfrm>
    </dsp:sp>
    <dsp:sp modelId="{1F857FB7-B98B-4D7B-8B9E-ECE1D93B8D9A}">
      <dsp:nvSpPr>
        <dsp:cNvPr id="0" name=""/>
        <dsp:cNvSpPr/>
      </dsp:nvSpPr>
      <dsp:spPr>
        <a:xfrm>
          <a:off x="7636451" y="850144"/>
          <a:ext cx="2172246" cy="2172246"/>
        </a:xfrm>
        <a:prstGeom prst="circularArrow">
          <a:avLst>
            <a:gd name="adj1" fmla="val 3096"/>
            <a:gd name="adj2" fmla="val 380472"/>
            <a:gd name="adj3" fmla="val 19444017"/>
            <a:gd name="adj4" fmla="val 12575511"/>
            <a:gd name="adj5" fmla="val 361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434D34-A787-4398-97A6-3F4C5BF1AC90}">
      <dsp:nvSpPr>
        <dsp:cNvPr id="0" name=""/>
        <dsp:cNvSpPr/>
      </dsp:nvSpPr>
      <dsp:spPr>
        <a:xfrm>
          <a:off x="7077521" y="1435898"/>
          <a:ext cx="1527903" cy="60759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Show Initiative</a:t>
          </a:r>
        </a:p>
      </dsp:txBody>
      <dsp:txXfrm>
        <a:off x="7095317" y="1453694"/>
        <a:ext cx="1492311" cy="572004"/>
      </dsp:txXfrm>
    </dsp:sp>
    <dsp:sp modelId="{F07856DD-3126-40F5-ABF9-6B9445302CE7}">
      <dsp:nvSpPr>
        <dsp:cNvPr id="0" name=""/>
        <dsp:cNvSpPr/>
      </dsp:nvSpPr>
      <dsp:spPr>
        <a:xfrm>
          <a:off x="8925669" y="1739696"/>
          <a:ext cx="1718890" cy="1417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Support your colleagues and collaborate effectively.</a:t>
          </a:r>
        </a:p>
      </dsp:txBody>
      <dsp:txXfrm>
        <a:off x="8958295" y="1772322"/>
        <a:ext cx="1653638" cy="1048675"/>
      </dsp:txXfrm>
    </dsp:sp>
    <dsp:sp modelId="{A459BA8C-74FF-4B7B-B2AF-177C309721B7}">
      <dsp:nvSpPr>
        <dsp:cNvPr id="0" name=""/>
        <dsp:cNvSpPr/>
      </dsp:nvSpPr>
      <dsp:spPr>
        <a:xfrm>
          <a:off x="9307645" y="2853623"/>
          <a:ext cx="1527903" cy="60759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Be a Team Player</a:t>
          </a:r>
        </a:p>
      </dsp:txBody>
      <dsp:txXfrm>
        <a:off x="9325441" y="2871419"/>
        <a:ext cx="1492311" cy="57200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461B4A-F978-4643-85D4-5723D9F31BAA}">
      <dsp:nvSpPr>
        <dsp:cNvPr id="0" name=""/>
        <dsp:cNvSpPr/>
      </dsp:nvSpPr>
      <dsp:spPr>
        <a:xfrm>
          <a:off x="282221" y="368029"/>
          <a:ext cx="1371985" cy="13719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543288-97A4-4DB7-9922-3559C29499B0}">
      <dsp:nvSpPr>
        <dsp:cNvPr id="0" name=""/>
        <dsp:cNvSpPr/>
      </dsp:nvSpPr>
      <dsp:spPr>
        <a:xfrm>
          <a:off x="570337" y="656145"/>
          <a:ext cx="795751" cy="7957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6B315C-9DB7-4DCA-B515-91C3836597F5}">
      <dsp:nvSpPr>
        <dsp:cNvPr id="0" name=""/>
        <dsp:cNvSpPr/>
      </dsp:nvSpPr>
      <dsp:spPr>
        <a:xfrm>
          <a:off x="1948202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i="0" kern="1200" baseline="0"/>
            <a:t>Productivity:</a:t>
          </a:r>
          <a:r>
            <a:rPr lang="en-US" sz="2100" b="0" i="0" kern="1200" baseline="0"/>
            <a:t> Efficiently managing time leads to accomplishing more in less time.</a:t>
          </a:r>
          <a:endParaRPr lang="en-US" sz="2100" kern="1200"/>
        </a:p>
      </dsp:txBody>
      <dsp:txXfrm>
        <a:off x="1948202" y="368029"/>
        <a:ext cx="3233964" cy="1371985"/>
      </dsp:txXfrm>
    </dsp:sp>
    <dsp:sp modelId="{5C8C55B1-947C-4FDD-8582-342A0F034763}">
      <dsp:nvSpPr>
        <dsp:cNvPr id="0" name=""/>
        <dsp:cNvSpPr/>
      </dsp:nvSpPr>
      <dsp:spPr>
        <a:xfrm>
          <a:off x="5745661" y="368029"/>
          <a:ext cx="1371985" cy="13719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4EEC82-380E-4C12-B29B-32BA0F1ADD47}">
      <dsp:nvSpPr>
        <dsp:cNvPr id="0" name=""/>
        <dsp:cNvSpPr/>
      </dsp:nvSpPr>
      <dsp:spPr>
        <a:xfrm>
          <a:off x="6033778" y="656145"/>
          <a:ext cx="795751" cy="7957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1DF63D-2F06-462E-85E7-AEC82CBFB824}">
      <dsp:nvSpPr>
        <dsp:cNvPr id="0" name=""/>
        <dsp:cNvSpPr/>
      </dsp:nvSpPr>
      <dsp:spPr>
        <a:xfrm>
          <a:off x="7411643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i="0" kern="1200" baseline="0"/>
            <a:t>Reduced Stress:</a:t>
          </a:r>
          <a:r>
            <a:rPr lang="en-US" sz="2100" b="0" i="0" kern="1200" baseline="0"/>
            <a:t> Staying on top of tasks minimizes stress and overwhelm.</a:t>
          </a:r>
          <a:endParaRPr lang="en-US" sz="2100" kern="1200"/>
        </a:p>
      </dsp:txBody>
      <dsp:txXfrm>
        <a:off x="7411643" y="368029"/>
        <a:ext cx="3233964" cy="1371985"/>
      </dsp:txXfrm>
    </dsp:sp>
    <dsp:sp modelId="{8C973917-83E3-4D47-B78C-8A78FABD09A7}">
      <dsp:nvSpPr>
        <dsp:cNvPr id="0" name=""/>
        <dsp:cNvSpPr/>
      </dsp:nvSpPr>
      <dsp:spPr>
        <a:xfrm>
          <a:off x="282221" y="2452790"/>
          <a:ext cx="1371985" cy="137198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498787-0DEB-4871-BCA1-F1A3E33E08FB}">
      <dsp:nvSpPr>
        <dsp:cNvPr id="0" name=""/>
        <dsp:cNvSpPr/>
      </dsp:nvSpPr>
      <dsp:spPr>
        <a:xfrm>
          <a:off x="570337" y="2740907"/>
          <a:ext cx="795751" cy="7957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B62187-A676-426C-86C8-C2E324294F64}">
      <dsp:nvSpPr>
        <dsp:cNvPr id="0" name=""/>
        <dsp:cNvSpPr/>
      </dsp:nvSpPr>
      <dsp:spPr>
        <a:xfrm>
          <a:off x="1948202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i="0" kern="1200" baseline="0"/>
            <a:t>Professionalism:</a:t>
          </a:r>
          <a:r>
            <a:rPr lang="en-US" sz="2100" b="0" i="0" kern="1200" baseline="0"/>
            <a:t> Meeting deadlines and being organized demonstrates your commitment.</a:t>
          </a:r>
          <a:endParaRPr lang="en-US" sz="2100" kern="1200"/>
        </a:p>
      </dsp:txBody>
      <dsp:txXfrm>
        <a:off x="1948202" y="2452790"/>
        <a:ext cx="3233964" cy="1371985"/>
      </dsp:txXfrm>
    </dsp:sp>
    <dsp:sp modelId="{078497F2-BFFC-49E9-A2DB-F3665C7CCFB8}">
      <dsp:nvSpPr>
        <dsp:cNvPr id="0" name=""/>
        <dsp:cNvSpPr/>
      </dsp:nvSpPr>
      <dsp:spPr>
        <a:xfrm>
          <a:off x="5745661" y="2452790"/>
          <a:ext cx="1371985" cy="137198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B4B510-8BF2-4FBB-8666-0B912C1A983D}">
      <dsp:nvSpPr>
        <dsp:cNvPr id="0" name=""/>
        <dsp:cNvSpPr/>
      </dsp:nvSpPr>
      <dsp:spPr>
        <a:xfrm>
          <a:off x="6033778" y="2740907"/>
          <a:ext cx="795751" cy="79575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75FAB5-25FE-4CC6-BDD7-8013F912B890}">
      <dsp:nvSpPr>
        <dsp:cNvPr id="0" name=""/>
        <dsp:cNvSpPr/>
      </dsp:nvSpPr>
      <dsp:spPr>
        <a:xfrm>
          <a:off x="7411643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i="0" kern="1200" baseline="0"/>
            <a:t>Career Growth:</a:t>
          </a:r>
          <a:r>
            <a:rPr lang="en-US" sz="2100" b="0" i="0" kern="1200" baseline="0"/>
            <a:t> Time management skills are highly valued by employers and can lead to advancement. </a:t>
          </a:r>
          <a:endParaRPr lang="en-US" sz="2100" kern="1200"/>
        </a:p>
      </dsp:txBody>
      <dsp:txXfrm>
        <a:off x="7411643" y="2452790"/>
        <a:ext cx="3233964" cy="137198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2BFED4-D612-49C6-9806-30D330F39EA2}">
      <dsp:nvSpPr>
        <dsp:cNvPr id="0" name=""/>
        <dsp:cNvSpPr/>
      </dsp:nvSpPr>
      <dsp:spPr>
        <a:xfrm>
          <a:off x="213" y="550072"/>
          <a:ext cx="2577217" cy="30926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baseline="0" dirty="0"/>
            <a:t>Interruptions:</a:t>
          </a:r>
          <a:r>
            <a:rPr lang="en-US" sz="2000" b="0" i="0" kern="1200" baseline="0" dirty="0"/>
            <a:t> </a:t>
          </a:r>
          <a:r>
            <a:rPr lang="en-US" sz="2100" b="0" i="0" kern="1200" baseline="0" dirty="0"/>
            <a:t>Constant emails, meetings, and requests can derail your focus.</a:t>
          </a:r>
          <a:endParaRPr lang="en-US" sz="2100" kern="1200" dirty="0"/>
        </a:p>
      </dsp:txBody>
      <dsp:txXfrm>
        <a:off x="213" y="1787136"/>
        <a:ext cx="2577217" cy="1855596"/>
      </dsp:txXfrm>
    </dsp:sp>
    <dsp:sp modelId="{80C42DBD-B7E0-4A90-9E2B-AA9844845F3C}">
      <dsp:nvSpPr>
        <dsp:cNvPr id="0" name=""/>
        <dsp:cNvSpPr/>
      </dsp:nvSpPr>
      <dsp:spPr>
        <a:xfrm>
          <a:off x="213" y="550072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lvl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/>
            <a:t>01</a:t>
          </a:r>
        </a:p>
      </dsp:txBody>
      <dsp:txXfrm>
        <a:off x="213" y="550072"/>
        <a:ext cx="2577217" cy="1237064"/>
      </dsp:txXfrm>
    </dsp:sp>
    <dsp:sp modelId="{21AA04D3-C0D0-4C5E-8F3D-662F6B3E35E7}">
      <dsp:nvSpPr>
        <dsp:cNvPr id="0" name=""/>
        <dsp:cNvSpPr/>
      </dsp:nvSpPr>
      <dsp:spPr>
        <a:xfrm>
          <a:off x="2783608" y="550072"/>
          <a:ext cx="2577217" cy="309266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baseline="0" dirty="0"/>
            <a:t>Competing Priorities:</a:t>
          </a:r>
          <a:r>
            <a:rPr lang="en-US" sz="2000" b="0" i="0" kern="1200" baseline="0" dirty="0"/>
            <a:t> </a:t>
          </a:r>
          <a:r>
            <a:rPr lang="en-US" sz="1900" b="0" i="0" kern="1200" baseline="0" dirty="0"/>
            <a:t>Balancing multiple projects and deadlines can be overwhelming.</a:t>
          </a:r>
          <a:endParaRPr lang="en-US" sz="1900" kern="1200" dirty="0"/>
        </a:p>
      </dsp:txBody>
      <dsp:txXfrm>
        <a:off x="2783608" y="1787136"/>
        <a:ext cx="2577217" cy="1855596"/>
      </dsp:txXfrm>
    </dsp:sp>
    <dsp:sp modelId="{07C4B52D-64E9-44AB-8D9E-5B023214535C}">
      <dsp:nvSpPr>
        <dsp:cNvPr id="0" name=""/>
        <dsp:cNvSpPr/>
      </dsp:nvSpPr>
      <dsp:spPr>
        <a:xfrm>
          <a:off x="2783608" y="550072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lvl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/>
            <a:t>02</a:t>
          </a:r>
        </a:p>
      </dsp:txBody>
      <dsp:txXfrm>
        <a:off x="2783608" y="550072"/>
        <a:ext cx="2577217" cy="1237064"/>
      </dsp:txXfrm>
    </dsp:sp>
    <dsp:sp modelId="{CC7F24EB-32E6-4405-8FFE-5EF9837DEA6C}">
      <dsp:nvSpPr>
        <dsp:cNvPr id="0" name=""/>
        <dsp:cNvSpPr/>
      </dsp:nvSpPr>
      <dsp:spPr>
        <a:xfrm>
          <a:off x="5567003" y="550072"/>
          <a:ext cx="2577217" cy="309266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baseline="0" dirty="0"/>
            <a:t>Unrealistic Expectations:</a:t>
          </a:r>
          <a:r>
            <a:rPr lang="en-US" sz="2000" b="0" i="0" kern="1200" baseline="0" dirty="0"/>
            <a:t> </a:t>
          </a:r>
          <a:r>
            <a:rPr lang="en-US" sz="1800" b="0" i="0" kern="1200" baseline="0" dirty="0"/>
            <a:t>Sometimes, there simply isn't enough time to do everything.</a:t>
          </a:r>
          <a:endParaRPr lang="en-US" sz="1800" kern="1200" dirty="0"/>
        </a:p>
      </dsp:txBody>
      <dsp:txXfrm>
        <a:off x="5567003" y="1787136"/>
        <a:ext cx="2577217" cy="1855596"/>
      </dsp:txXfrm>
    </dsp:sp>
    <dsp:sp modelId="{3AF8B78A-7604-46BE-B5AC-20202D2A8A65}">
      <dsp:nvSpPr>
        <dsp:cNvPr id="0" name=""/>
        <dsp:cNvSpPr/>
      </dsp:nvSpPr>
      <dsp:spPr>
        <a:xfrm>
          <a:off x="5567003" y="550072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lvl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/>
            <a:t>03</a:t>
          </a:r>
        </a:p>
      </dsp:txBody>
      <dsp:txXfrm>
        <a:off x="5567003" y="550072"/>
        <a:ext cx="2577217" cy="1237064"/>
      </dsp:txXfrm>
    </dsp:sp>
    <dsp:sp modelId="{11A1D089-A64E-48C6-B450-3450CECA5A37}">
      <dsp:nvSpPr>
        <dsp:cNvPr id="0" name=""/>
        <dsp:cNvSpPr/>
      </dsp:nvSpPr>
      <dsp:spPr>
        <a:xfrm>
          <a:off x="8350398" y="550072"/>
          <a:ext cx="2577217" cy="309266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baseline="0" dirty="0"/>
            <a:t>Procrastination:</a:t>
          </a:r>
          <a:r>
            <a:rPr lang="en-US" sz="2000" b="0" i="0" kern="1200" baseline="0" dirty="0"/>
            <a:t> </a:t>
          </a:r>
          <a:r>
            <a:rPr lang="en-US" sz="1800" b="0" i="0" kern="1200" baseline="0" dirty="0"/>
            <a:t>Putting off tasks until the last minute can lead to stress and poor-quality work. </a:t>
          </a:r>
          <a:endParaRPr lang="en-US" sz="1800" kern="1200" dirty="0"/>
        </a:p>
      </dsp:txBody>
      <dsp:txXfrm>
        <a:off x="8350398" y="1787136"/>
        <a:ext cx="2577217" cy="1855596"/>
      </dsp:txXfrm>
    </dsp:sp>
    <dsp:sp modelId="{939A2A3E-E514-43AE-BE8E-2F82B8B7450F}">
      <dsp:nvSpPr>
        <dsp:cNvPr id="0" name=""/>
        <dsp:cNvSpPr/>
      </dsp:nvSpPr>
      <dsp:spPr>
        <a:xfrm>
          <a:off x="8350398" y="550072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lvl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/>
            <a:t>04</a:t>
          </a:r>
        </a:p>
      </dsp:txBody>
      <dsp:txXfrm>
        <a:off x="8350398" y="550072"/>
        <a:ext cx="2577217" cy="123706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C3F3EE-5140-4B1F-A155-ADC49C36DBD4}">
      <dsp:nvSpPr>
        <dsp:cNvPr id="0" name=""/>
        <dsp:cNvSpPr/>
      </dsp:nvSpPr>
      <dsp:spPr>
        <a:xfrm>
          <a:off x="6563" y="865420"/>
          <a:ext cx="2051635" cy="246196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0" rIns="202656" bIns="33020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i="0" kern="1200" baseline="0"/>
            <a:t>Prioritization:</a:t>
          </a:r>
          <a:r>
            <a:rPr lang="en-US" sz="1500" b="0" i="0" kern="1200" baseline="0"/>
            <a:t> Identify urgent and important tasks and tackle them first.</a:t>
          </a:r>
          <a:endParaRPr lang="en-US" sz="1500" kern="1200"/>
        </a:p>
      </dsp:txBody>
      <dsp:txXfrm>
        <a:off x="6563" y="1850206"/>
        <a:ext cx="2051635" cy="1477177"/>
      </dsp:txXfrm>
    </dsp:sp>
    <dsp:sp modelId="{D80F9960-4E2B-4DF2-9706-30B24A13AFAB}">
      <dsp:nvSpPr>
        <dsp:cNvPr id="0" name=""/>
        <dsp:cNvSpPr/>
      </dsp:nvSpPr>
      <dsp:spPr>
        <a:xfrm>
          <a:off x="6563" y="865420"/>
          <a:ext cx="2051635" cy="98478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165100" rIns="202656" bIns="16510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/>
            <a:t>01</a:t>
          </a:r>
        </a:p>
      </dsp:txBody>
      <dsp:txXfrm>
        <a:off x="6563" y="865420"/>
        <a:ext cx="2051635" cy="984785"/>
      </dsp:txXfrm>
    </dsp:sp>
    <dsp:sp modelId="{ED721A9C-520E-4147-9132-1FAC1ACA68E2}">
      <dsp:nvSpPr>
        <dsp:cNvPr id="0" name=""/>
        <dsp:cNvSpPr/>
      </dsp:nvSpPr>
      <dsp:spPr>
        <a:xfrm>
          <a:off x="2222329" y="865420"/>
          <a:ext cx="2051635" cy="2461963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0" rIns="202656" bIns="33020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i="0" kern="1200" baseline="0"/>
            <a:t>Scheduling:</a:t>
          </a:r>
          <a:r>
            <a:rPr lang="en-US" sz="1500" b="0" i="0" kern="1200" baseline="0"/>
            <a:t> Use a calendar or planner to block out time for specific tasks.</a:t>
          </a:r>
          <a:endParaRPr lang="en-US" sz="1500" kern="1200"/>
        </a:p>
      </dsp:txBody>
      <dsp:txXfrm>
        <a:off x="2222329" y="1850206"/>
        <a:ext cx="2051635" cy="1477177"/>
      </dsp:txXfrm>
    </dsp:sp>
    <dsp:sp modelId="{0668C980-68B4-4027-A185-7C86E24B6A5F}">
      <dsp:nvSpPr>
        <dsp:cNvPr id="0" name=""/>
        <dsp:cNvSpPr/>
      </dsp:nvSpPr>
      <dsp:spPr>
        <a:xfrm>
          <a:off x="2222329" y="865420"/>
          <a:ext cx="2051635" cy="98478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165100" rIns="202656" bIns="16510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/>
            <a:t>02</a:t>
          </a:r>
        </a:p>
      </dsp:txBody>
      <dsp:txXfrm>
        <a:off x="2222329" y="865420"/>
        <a:ext cx="2051635" cy="984785"/>
      </dsp:txXfrm>
    </dsp:sp>
    <dsp:sp modelId="{E4C749C2-FE9E-40C0-8F3F-B820C7DF81BC}">
      <dsp:nvSpPr>
        <dsp:cNvPr id="0" name=""/>
        <dsp:cNvSpPr/>
      </dsp:nvSpPr>
      <dsp:spPr>
        <a:xfrm>
          <a:off x="4438096" y="865420"/>
          <a:ext cx="2051635" cy="2461963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0" rIns="202656" bIns="33020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i="0" kern="1200" baseline="0"/>
            <a:t>The Pomodoro Technique:</a:t>
          </a:r>
          <a:r>
            <a:rPr lang="en-US" sz="1500" b="0" i="0" kern="1200" baseline="0"/>
            <a:t> Work in focused 25-minute intervals with short breaks.</a:t>
          </a:r>
          <a:endParaRPr lang="en-US" sz="1500" kern="1200"/>
        </a:p>
      </dsp:txBody>
      <dsp:txXfrm>
        <a:off x="4438096" y="1850206"/>
        <a:ext cx="2051635" cy="1477177"/>
      </dsp:txXfrm>
    </dsp:sp>
    <dsp:sp modelId="{620EFEB5-BC89-4D07-8BC0-DBA7F773E0D1}">
      <dsp:nvSpPr>
        <dsp:cNvPr id="0" name=""/>
        <dsp:cNvSpPr/>
      </dsp:nvSpPr>
      <dsp:spPr>
        <a:xfrm>
          <a:off x="4438096" y="865420"/>
          <a:ext cx="2051635" cy="98478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165100" rIns="202656" bIns="16510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/>
            <a:t>03</a:t>
          </a:r>
        </a:p>
      </dsp:txBody>
      <dsp:txXfrm>
        <a:off x="4438096" y="865420"/>
        <a:ext cx="2051635" cy="984785"/>
      </dsp:txXfrm>
    </dsp:sp>
    <dsp:sp modelId="{704FD026-2B6D-4D42-B48E-C2E76D92BAA9}">
      <dsp:nvSpPr>
        <dsp:cNvPr id="0" name=""/>
        <dsp:cNvSpPr/>
      </dsp:nvSpPr>
      <dsp:spPr>
        <a:xfrm>
          <a:off x="6653863" y="865420"/>
          <a:ext cx="2051635" cy="2461963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0" rIns="202656" bIns="33020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i="0" kern="1200" baseline="0"/>
            <a:t>Delegation:</a:t>
          </a:r>
          <a:r>
            <a:rPr lang="en-US" sz="1500" b="0" i="0" kern="1200" baseline="0"/>
            <a:t> Don't be afraid to ask for help or delegate tasks when appropriate.</a:t>
          </a:r>
          <a:endParaRPr lang="en-US" sz="1500" kern="1200"/>
        </a:p>
      </dsp:txBody>
      <dsp:txXfrm>
        <a:off x="6653863" y="1850206"/>
        <a:ext cx="2051635" cy="1477177"/>
      </dsp:txXfrm>
    </dsp:sp>
    <dsp:sp modelId="{B674AD60-2151-47EB-9884-18809BF4FE40}">
      <dsp:nvSpPr>
        <dsp:cNvPr id="0" name=""/>
        <dsp:cNvSpPr/>
      </dsp:nvSpPr>
      <dsp:spPr>
        <a:xfrm>
          <a:off x="6653863" y="865420"/>
          <a:ext cx="2051635" cy="98478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165100" rIns="202656" bIns="16510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/>
            <a:t>04</a:t>
          </a:r>
        </a:p>
      </dsp:txBody>
      <dsp:txXfrm>
        <a:off x="6653863" y="865420"/>
        <a:ext cx="2051635" cy="984785"/>
      </dsp:txXfrm>
    </dsp:sp>
    <dsp:sp modelId="{A7B59BCE-5B88-4DA9-B57C-F80041D80279}">
      <dsp:nvSpPr>
        <dsp:cNvPr id="0" name=""/>
        <dsp:cNvSpPr/>
      </dsp:nvSpPr>
      <dsp:spPr>
        <a:xfrm>
          <a:off x="8869630" y="865420"/>
          <a:ext cx="2051635" cy="2461963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0" rIns="202656" bIns="33020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i="0" kern="1200" baseline="0"/>
            <a:t>Avoiding Multitasking:</a:t>
          </a:r>
          <a:r>
            <a:rPr lang="en-US" sz="1500" b="0" i="0" kern="1200" baseline="0"/>
            <a:t> Focus on one task at a time to increase efficiency and reduce errors. </a:t>
          </a:r>
          <a:endParaRPr lang="en-US" sz="1500" kern="1200"/>
        </a:p>
      </dsp:txBody>
      <dsp:txXfrm>
        <a:off x="8869630" y="1850206"/>
        <a:ext cx="2051635" cy="1477177"/>
      </dsp:txXfrm>
    </dsp:sp>
    <dsp:sp modelId="{6984C6B1-4ECC-4B1D-9258-98493DD265FE}">
      <dsp:nvSpPr>
        <dsp:cNvPr id="0" name=""/>
        <dsp:cNvSpPr/>
      </dsp:nvSpPr>
      <dsp:spPr>
        <a:xfrm>
          <a:off x="8869630" y="865420"/>
          <a:ext cx="2051635" cy="98478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165100" rIns="202656" bIns="16510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/>
            <a:t>05</a:t>
          </a:r>
        </a:p>
      </dsp:txBody>
      <dsp:txXfrm>
        <a:off x="8869630" y="865420"/>
        <a:ext cx="2051635" cy="98478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2934A3-9871-4ECD-917F-C480D2631337}">
      <dsp:nvSpPr>
        <dsp:cNvPr id="0" name=""/>
        <dsp:cNvSpPr/>
      </dsp:nvSpPr>
      <dsp:spPr>
        <a:xfrm>
          <a:off x="0" y="1805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F86ADC-0C71-4DAD-9BBA-EFBAAAFEE276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8627EF-5EBA-46B5-A849-FBEE7C2CBE46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0" kern="1200" baseline="0"/>
            <a:t>Digital Calendars:</a:t>
          </a:r>
          <a:r>
            <a:rPr lang="en-US" sz="2200" b="0" i="0" kern="1200" baseline="0"/>
            <a:t> Google Calendar, Outlook Calendar, or other tools for scheduling.</a:t>
          </a:r>
          <a:endParaRPr lang="en-US" sz="2200" kern="1200"/>
        </a:p>
      </dsp:txBody>
      <dsp:txXfrm>
        <a:off x="1057183" y="1805"/>
        <a:ext cx="9458416" cy="915310"/>
      </dsp:txXfrm>
    </dsp:sp>
    <dsp:sp modelId="{468539B9-7A8E-4239-ABF4-B8F52B90A89A}">
      <dsp:nvSpPr>
        <dsp:cNvPr id="0" name=""/>
        <dsp:cNvSpPr/>
      </dsp:nvSpPr>
      <dsp:spPr>
        <a:xfrm>
          <a:off x="0" y="1145944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69AF36-740B-4106-8DB2-CE3427DF8C22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F64D8F-6ADF-4AAD-A6AA-C69789788E85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0" kern="1200" baseline="0" dirty="0"/>
            <a:t>Task Management Apps:</a:t>
          </a:r>
          <a:r>
            <a:rPr lang="en-US" sz="2200" b="0" i="0" kern="1200" baseline="0" dirty="0"/>
            <a:t> Smartphones To Do app or other similar apps for tracking and organizing tasks.</a:t>
          </a:r>
          <a:endParaRPr lang="en-US" sz="2200" kern="1200" dirty="0"/>
        </a:p>
      </dsp:txBody>
      <dsp:txXfrm>
        <a:off x="1057183" y="1145944"/>
        <a:ext cx="9458416" cy="915310"/>
      </dsp:txXfrm>
    </dsp:sp>
    <dsp:sp modelId="{346113A3-45E9-49F3-9C30-9BD56EC05CB8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E64E8D-01B9-4F32-8B43-4674E26DFE01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043831-C382-42B5-8DD3-0EC35993BCBC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0" kern="1200" baseline="0"/>
            <a:t>Time Tracking Software:</a:t>
          </a:r>
          <a:r>
            <a:rPr lang="en-US" sz="2200" b="0" i="0" kern="1200" baseline="0"/>
            <a:t> Toggl, Harvest, or similar tools to monitor how you spend your time.</a:t>
          </a:r>
          <a:endParaRPr lang="en-US" sz="2200" kern="1200"/>
        </a:p>
      </dsp:txBody>
      <dsp:txXfrm>
        <a:off x="1057183" y="2290082"/>
        <a:ext cx="9458416" cy="915310"/>
      </dsp:txXfrm>
    </dsp:sp>
    <dsp:sp modelId="{678111C8-95BC-495B-BABE-A746EC2950FB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AA55A4-9178-4F20-ABF7-930D01016A38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CF799A-EBC2-4097-95B7-9BBE2E260FA6}">
      <dsp:nvSpPr>
        <dsp:cNvPr id="0" name=""/>
        <dsp:cNvSpPr/>
      </dsp:nvSpPr>
      <dsp:spPr>
        <a:xfrm>
          <a:off x="1057183" y="3434221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0" kern="1200" baseline="0"/>
            <a:t>Note-Taking Apps:</a:t>
          </a:r>
          <a:r>
            <a:rPr lang="en-US" sz="2200" b="0" i="0" kern="1200" baseline="0"/>
            <a:t> Evernote, OneNote, or other apps for capturing ideas and to-do lists. </a:t>
          </a:r>
          <a:endParaRPr lang="en-US" sz="2200" kern="1200"/>
        </a:p>
      </dsp:txBody>
      <dsp:txXfrm>
        <a:off x="1057183" y="3434221"/>
        <a:ext cx="9458416" cy="91531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AFFAC4-F78D-4FAB-9A36-A259E7C8EB82}">
      <dsp:nvSpPr>
        <dsp:cNvPr id="0" name=""/>
        <dsp:cNvSpPr/>
      </dsp:nvSpPr>
      <dsp:spPr>
        <a:xfrm>
          <a:off x="0" y="3404"/>
          <a:ext cx="10515600" cy="72511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70E84C-1A43-4608-AE20-448D15C40FA4}">
      <dsp:nvSpPr>
        <dsp:cNvPr id="0" name=""/>
        <dsp:cNvSpPr/>
      </dsp:nvSpPr>
      <dsp:spPr>
        <a:xfrm>
          <a:off x="219348" y="166556"/>
          <a:ext cx="398815" cy="398815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A28CA-DF2E-439F-A3DF-D40AC5A705DA}">
      <dsp:nvSpPr>
        <dsp:cNvPr id="0" name=""/>
        <dsp:cNvSpPr/>
      </dsp:nvSpPr>
      <dsp:spPr>
        <a:xfrm>
          <a:off x="837512" y="3404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Start Your Day with a Plan:</a:t>
          </a:r>
          <a:r>
            <a:rPr lang="en-US" sz="1900" b="0" i="0" kern="1200" baseline="0"/>
            <a:t> Review your schedule and prioritize tasks for the day.</a:t>
          </a:r>
          <a:endParaRPr lang="en-US" sz="1900" kern="1200"/>
        </a:p>
      </dsp:txBody>
      <dsp:txXfrm>
        <a:off x="837512" y="3404"/>
        <a:ext cx="9678087" cy="725119"/>
      </dsp:txXfrm>
    </dsp:sp>
    <dsp:sp modelId="{6D6EE5B9-F0EF-489D-955D-C271349AC6FB}">
      <dsp:nvSpPr>
        <dsp:cNvPr id="0" name=""/>
        <dsp:cNvSpPr/>
      </dsp:nvSpPr>
      <dsp:spPr>
        <a:xfrm>
          <a:off x="0" y="909803"/>
          <a:ext cx="10515600" cy="72511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428DBA-D58D-4D2A-BC8A-F2F2C4C8910D}">
      <dsp:nvSpPr>
        <dsp:cNvPr id="0" name=""/>
        <dsp:cNvSpPr/>
      </dsp:nvSpPr>
      <dsp:spPr>
        <a:xfrm>
          <a:off x="219348" y="1072955"/>
          <a:ext cx="398815" cy="398815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B60D1A-34F8-420F-BE75-110E86A53949}">
      <dsp:nvSpPr>
        <dsp:cNvPr id="0" name=""/>
        <dsp:cNvSpPr/>
      </dsp:nvSpPr>
      <dsp:spPr>
        <a:xfrm>
          <a:off x="837512" y="909803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Set Realistic Goals:</a:t>
          </a:r>
          <a:r>
            <a:rPr lang="en-US" sz="1900" b="0" i="0" kern="1200" baseline="0"/>
            <a:t> Break down large tasks into smaller, manageable steps.</a:t>
          </a:r>
          <a:endParaRPr lang="en-US" sz="1900" kern="1200"/>
        </a:p>
      </dsp:txBody>
      <dsp:txXfrm>
        <a:off x="837512" y="909803"/>
        <a:ext cx="9678087" cy="725119"/>
      </dsp:txXfrm>
    </dsp:sp>
    <dsp:sp modelId="{18CF36AA-A32B-4349-9D92-45034DBEE193}">
      <dsp:nvSpPr>
        <dsp:cNvPr id="0" name=""/>
        <dsp:cNvSpPr/>
      </dsp:nvSpPr>
      <dsp:spPr>
        <a:xfrm>
          <a:off x="0" y="1816202"/>
          <a:ext cx="10515600" cy="72511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1A8E34-58FA-4185-9E48-49D6467C6CDC}">
      <dsp:nvSpPr>
        <dsp:cNvPr id="0" name=""/>
        <dsp:cNvSpPr/>
      </dsp:nvSpPr>
      <dsp:spPr>
        <a:xfrm>
          <a:off x="219348" y="1979354"/>
          <a:ext cx="398815" cy="398815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94F1F-E409-4E05-B919-6804E397618C}">
      <dsp:nvSpPr>
        <dsp:cNvPr id="0" name=""/>
        <dsp:cNvSpPr/>
      </dsp:nvSpPr>
      <dsp:spPr>
        <a:xfrm>
          <a:off x="837512" y="1816202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Learn to Say No:</a:t>
          </a:r>
          <a:r>
            <a:rPr lang="en-US" sz="1900" b="0" i="0" kern="1200" baseline="0"/>
            <a:t> Don't overcommit yourself to tasks you don't have time for.</a:t>
          </a:r>
          <a:endParaRPr lang="en-US" sz="1900" kern="1200"/>
        </a:p>
      </dsp:txBody>
      <dsp:txXfrm>
        <a:off x="837512" y="1816202"/>
        <a:ext cx="9678087" cy="725119"/>
      </dsp:txXfrm>
    </dsp:sp>
    <dsp:sp modelId="{99336B0B-0E66-43F2-9F66-16C449586EF6}">
      <dsp:nvSpPr>
        <dsp:cNvPr id="0" name=""/>
        <dsp:cNvSpPr/>
      </dsp:nvSpPr>
      <dsp:spPr>
        <a:xfrm>
          <a:off x="0" y="2722601"/>
          <a:ext cx="10515600" cy="72511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88B447-4405-4893-9E35-0DA402A7656E}">
      <dsp:nvSpPr>
        <dsp:cNvPr id="0" name=""/>
        <dsp:cNvSpPr/>
      </dsp:nvSpPr>
      <dsp:spPr>
        <a:xfrm>
          <a:off x="219348" y="2885753"/>
          <a:ext cx="398815" cy="398815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1F19A2-15D7-4879-A689-55E202043FBB}">
      <dsp:nvSpPr>
        <dsp:cNvPr id="0" name=""/>
        <dsp:cNvSpPr/>
      </dsp:nvSpPr>
      <dsp:spPr>
        <a:xfrm>
          <a:off x="837512" y="2722601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Take Breaks:</a:t>
          </a:r>
          <a:r>
            <a:rPr lang="en-US" sz="1900" b="0" i="0" kern="1200" baseline="0"/>
            <a:t> Regular short breaks can improve focus and productivity.</a:t>
          </a:r>
          <a:endParaRPr lang="en-US" sz="1900" kern="1200"/>
        </a:p>
      </dsp:txBody>
      <dsp:txXfrm>
        <a:off x="837512" y="2722601"/>
        <a:ext cx="9678087" cy="725119"/>
      </dsp:txXfrm>
    </dsp:sp>
    <dsp:sp modelId="{0340F1E0-6200-46EA-8D3B-37CADEAF43E5}">
      <dsp:nvSpPr>
        <dsp:cNvPr id="0" name=""/>
        <dsp:cNvSpPr/>
      </dsp:nvSpPr>
      <dsp:spPr>
        <a:xfrm>
          <a:off x="0" y="3629000"/>
          <a:ext cx="10515600" cy="72511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E919E3-086E-4E7B-8B8A-60332367431D}">
      <dsp:nvSpPr>
        <dsp:cNvPr id="0" name=""/>
        <dsp:cNvSpPr/>
      </dsp:nvSpPr>
      <dsp:spPr>
        <a:xfrm>
          <a:off x="219348" y="3792152"/>
          <a:ext cx="398815" cy="398815"/>
        </a:xfrm>
        <a:prstGeom prst="rect">
          <a:avLst/>
        </a:prstGeom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9A218B-9EF6-445D-9441-009BE29CE7DC}">
      <dsp:nvSpPr>
        <dsp:cNvPr id="0" name=""/>
        <dsp:cNvSpPr/>
      </dsp:nvSpPr>
      <dsp:spPr>
        <a:xfrm>
          <a:off x="837512" y="3629000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Reflect and Adjust:</a:t>
          </a:r>
          <a:r>
            <a:rPr lang="en-US" sz="1900" b="0" i="0" kern="1200" baseline="0"/>
            <a:t> Review your time management strategies regularly and make adjustments as needed. </a:t>
          </a:r>
          <a:endParaRPr lang="en-US" sz="1900" kern="1200"/>
        </a:p>
      </dsp:txBody>
      <dsp:txXfrm>
        <a:off x="837512" y="3629000"/>
        <a:ext cx="9678087" cy="725119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D0A18A-9FD4-40F6-9A4F-F57A871DF54B}">
      <dsp:nvSpPr>
        <dsp:cNvPr id="0" name=""/>
        <dsp:cNvSpPr/>
      </dsp:nvSpPr>
      <dsp:spPr>
        <a:xfrm>
          <a:off x="3082131" y="0"/>
          <a:ext cx="4351338" cy="4351338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450D82-C4A1-4094-91E2-32D69B858DE5}">
      <dsp:nvSpPr>
        <dsp:cNvPr id="0" name=""/>
        <dsp:cNvSpPr/>
      </dsp:nvSpPr>
      <dsp:spPr>
        <a:xfrm>
          <a:off x="3364967" y="282836"/>
          <a:ext cx="1740535" cy="17405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baseline="0"/>
            <a:t>Different Perspectives:</a:t>
          </a:r>
          <a:r>
            <a:rPr lang="en-US" sz="1600" b="0" i="0" kern="1200" baseline="0"/>
            <a:t> People have varying views, values, and experiences.</a:t>
          </a:r>
          <a:endParaRPr lang="en-US" sz="1600" kern="1200"/>
        </a:p>
      </dsp:txBody>
      <dsp:txXfrm>
        <a:off x="3449933" y="367802"/>
        <a:ext cx="1570603" cy="1570603"/>
      </dsp:txXfrm>
    </dsp:sp>
    <dsp:sp modelId="{CD23945C-BE29-4D7C-A706-E93D5F8A88FE}">
      <dsp:nvSpPr>
        <dsp:cNvPr id="0" name=""/>
        <dsp:cNvSpPr/>
      </dsp:nvSpPr>
      <dsp:spPr>
        <a:xfrm>
          <a:off x="5410096" y="282836"/>
          <a:ext cx="1740535" cy="174053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baseline="0"/>
            <a:t>Miscommunication:</a:t>
          </a:r>
          <a:r>
            <a:rPr lang="en-US" sz="1600" b="0" i="0" kern="1200" baseline="0"/>
            <a:t> Unclear messages or misunderstandings can lead to conflict.</a:t>
          </a:r>
          <a:endParaRPr lang="en-US" sz="1600" kern="1200"/>
        </a:p>
      </dsp:txBody>
      <dsp:txXfrm>
        <a:off x="5495062" y="367802"/>
        <a:ext cx="1570603" cy="1570603"/>
      </dsp:txXfrm>
    </dsp:sp>
    <dsp:sp modelId="{E212939B-6A91-4FD7-A763-F78391BC3315}">
      <dsp:nvSpPr>
        <dsp:cNvPr id="0" name=""/>
        <dsp:cNvSpPr/>
      </dsp:nvSpPr>
      <dsp:spPr>
        <a:xfrm>
          <a:off x="3364967" y="2327965"/>
          <a:ext cx="1740535" cy="174053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baseline="0"/>
            <a:t>Competition:</a:t>
          </a:r>
          <a:r>
            <a:rPr lang="en-US" sz="1600" b="0" i="0" kern="1200" baseline="0"/>
            <a:t> Scarce resources or competing goals can create tension.</a:t>
          </a:r>
          <a:endParaRPr lang="en-US" sz="1600" kern="1200"/>
        </a:p>
      </dsp:txBody>
      <dsp:txXfrm>
        <a:off x="3449933" y="2412931"/>
        <a:ext cx="1570603" cy="1570603"/>
      </dsp:txXfrm>
    </dsp:sp>
    <dsp:sp modelId="{DB563446-D406-4E7A-841A-862D90A8F3F2}">
      <dsp:nvSpPr>
        <dsp:cNvPr id="0" name=""/>
        <dsp:cNvSpPr/>
      </dsp:nvSpPr>
      <dsp:spPr>
        <a:xfrm>
          <a:off x="5410096" y="2327965"/>
          <a:ext cx="1740535" cy="174053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baseline="0"/>
            <a:t>Personality Clashes:</a:t>
          </a:r>
          <a:r>
            <a:rPr lang="en-US" sz="1600" b="0" i="0" kern="1200" baseline="0"/>
            <a:t> Sometimes, personalities simply don't mesh. </a:t>
          </a:r>
          <a:endParaRPr lang="en-US" sz="1600" kern="1200"/>
        </a:p>
      </dsp:txBody>
      <dsp:txXfrm>
        <a:off x="5495062" y="2412931"/>
        <a:ext cx="1570603" cy="1570603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1A72A4-CE14-4B14-8795-C3E6A7AD7780}">
      <dsp:nvSpPr>
        <dsp:cNvPr id="0" name=""/>
        <dsp:cNvSpPr/>
      </dsp:nvSpPr>
      <dsp:spPr>
        <a:xfrm>
          <a:off x="973190" y="986724"/>
          <a:ext cx="1264141" cy="126414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AC2A5B-9C0D-4ABA-96DF-E8915E2A9978}">
      <dsp:nvSpPr>
        <dsp:cNvPr id="0" name=""/>
        <dsp:cNvSpPr/>
      </dsp:nvSpPr>
      <dsp:spPr>
        <a:xfrm>
          <a:off x="1242597" y="1256131"/>
          <a:ext cx="725326" cy="725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6AD056-0B8D-483E-9B7F-B2E1F557D4A3}">
      <dsp:nvSpPr>
        <dsp:cNvPr id="0" name=""/>
        <dsp:cNvSpPr/>
      </dsp:nvSpPr>
      <dsp:spPr>
        <a:xfrm>
          <a:off x="569079" y="2644614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300" b="1" i="0" kern="1200" baseline="0"/>
            <a:t>Passive Aggressiveness:</a:t>
          </a:r>
          <a:r>
            <a:rPr lang="en-US" sz="1300" b="0" i="0" kern="1200" baseline="0"/>
            <a:t> Sarcasm, subtle digs, or withholding information.</a:t>
          </a:r>
          <a:endParaRPr lang="en-US" sz="1300" kern="1200"/>
        </a:p>
      </dsp:txBody>
      <dsp:txXfrm>
        <a:off x="569079" y="2644614"/>
        <a:ext cx="2072362" cy="720000"/>
      </dsp:txXfrm>
    </dsp:sp>
    <dsp:sp modelId="{063F2BCA-BE0E-47DE-BE89-9970B3EB025B}">
      <dsp:nvSpPr>
        <dsp:cNvPr id="0" name=""/>
        <dsp:cNvSpPr/>
      </dsp:nvSpPr>
      <dsp:spPr>
        <a:xfrm>
          <a:off x="3408216" y="986724"/>
          <a:ext cx="1264141" cy="126414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BAECBD-153A-4812-B66C-748F78860F78}">
      <dsp:nvSpPr>
        <dsp:cNvPr id="0" name=""/>
        <dsp:cNvSpPr/>
      </dsp:nvSpPr>
      <dsp:spPr>
        <a:xfrm>
          <a:off x="3677623" y="1256131"/>
          <a:ext cx="725326" cy="7253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9A6960-4972-4876-919E-1D68723F780F}">
      <dsp:nvSpPr>
        <dsp:cNvPr id="0" name=""/>
        <dsp:cNvSpPr/>
      </dsp:nvSpPr>
      <dsp:spPr>
        <a:xfrm>
          <a:off x="3004105" y="2644614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300" b="1" i="0" kern="1200" baseline="0" dirty="0">
              <a:solidFill>
                <a:schemeClr val="tx1"/>
              </a:solidFill>
            </a:rPr>
            <a:t>Tension:</a:t>
          </a:r>
          <a:r>
            <a:rPr lang="en-US" sz="1300" b="0" i="0" kern="1200" baseline="0" dirty="0">
              <a:solidFill>
                <a:schemeClr val="tx1"/>
              </a:solidFill>
            </a:rPr>
            <a:t> Uncomfortable silences, raised voices, or hostile body language.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3004105" y="2644614"/>
        <a:ext cx="2072362" cy="720000"/>
      </dsp:txXfrm>
    </dsp:sp>
    <dsp:sp modelId="{2A87E297-E931-44BE-9E18-7C2428FE19F6}">
      <dsp:nvSpPr>
        <dsp:cNvPr id="0" name=""/>
        <dsp:cNvSpPr/>
      </dsp:nvSpPr>
      <dsp:spPr>
        <a:xfrm>
          <a:off x="5843242" y="986724"/>
          <a:ext cx="1264141" cy="126414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53755F-73A7-423A-997F-2F3DD57C4F1F}">
      <dsp:nvSpPr>
        <dsp:cNvPr id="0" name=""/>
        <dsp:cNvSpPr/>
      </dsp:nvSpPr>
      <dsp:spPr>
        <a:xfrm>
          <a:off x="6112649" y="1256131"/>
          <a:ext cx="725326" cy="725326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6A7352-FAD7-4B11-AF6D-35E94C682AD4}">
      <dsp:nvSpPr>
        <dsp:cNvPr id="0" name=""/>
        <dsp:cNvSpPr/>
      </dsp:nvSpPr>
      <dsp:spPr>
        <a:xfrm>
          <a:off x="5439131" y="2644614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300" b="1" i="0" kern="1200" baseline="0"/>
            <a:t>Decreased Productivity:</a:t>
          </a:r>
          <a:r>
            <a:rPr lang="en-US" sz="1300" b="0" i="0" kern="1200" baseline="0"/>
            <a:t> Lack of cooperation or decreased work output.</a:t>
          </a:r>
          <a:endParaRPr lang="en-US" sz="1300" kern="1200"/>
        </a:p>
      </dsp:txBody>
      <dsp:txXfrm>
        <a:off x="5439131" y="2644614"/>
        <a:ext cx="2072362" cy="720000"/>
      </dsp:txXfrm>
    </dsp:sp>
    <dsp:sp modelId="{BC621375-45CF-4B00-B2E9-F444AE73795E}">
      <dsp:nvSpPr>
        <dsp:cNvPr id="0" name=""/>
        <dsp:cNvSpPr/>
      </dsp:nvSpPr>
      <dsp:spPr>
        <a:xfrm>
          <a:off x="8278268" y="986724"/>
          <a:ext cx="1264141" cy="126414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2FFB1E-3EFF-4F62-A2A6-7AF18400C8A8}">
      <dsp:nvSpPr>
        <dsp:cNvPr id="0" name=""/>
        <dsp:cNvSpPr/>
      </dsp:nvSpPr>
      <dsp:spPr>
        <a:xfrm>
          <a:off x="8547675" y="1256131"/>
          <a:ext cx="725326" cy="72532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3513A9-5185-4710-89DC-8416936EDEA4}">
      <dsp:nvSpPr>
        <dsp:cNvPr id="0" name=""/>
        <dsp:cNvSpPr/>
      </dsp:nvSpPr>
      <dsp:spPr>
        <a:xfrm>
          <a:off x="7874157" y="2644614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300" b="1" i="0" kern="1200" baseline="0"/>
            <a:t>Withdrawal:</a:t>
          </a:r>
          <a:r>
            <a:rPr lang="en-US" sz="1300" b="0" i="0" kern="1200" baseline="0"/>
            <a:t> People avoiding interaction or isolating themselves. </a:t>
          </a:r>
          <a:endParaRPr lang="en-US" sz="1300" kern="1200"/>
        </a:p>
      </dsp:txBody>
      <dsp:txXfrm>
        <a:off x="7874157" y="2644614"/>
        <a:ext cx="2072362" cy="720000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A4DFB-0968-4657-9F0A-C299AE8B2205}">
      <dsp:nvSpPr>
        <dsp:cNvPr id="0" name=""/>
        <dsp:cNvSpPr/>
      </dsp:nvSpPr>
      <dsp:spPr>
        <a:xfrm>
          <a:off x="1858592" y="433144"/>
          <a:ext cx="33427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427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016610" y="477038"/>
        <a:ext cx="18243" cy="3652"/>
      </dsp:txXfrm>
    </dsp:sp>
    <dsp:sp modelId="{7362C18C-EE86-4BA1-9DD7-B7B4A60BBE31}">
      <dsp:nvSpPr>
        <dsp:cNvPr id="0" name=""/>
        <dsp:cNvSpPr/>
      </dsp:nvSpPr>
      <dsp:spPr>
        <a:xfrm>
          <a:off x="273960" y="2934"/>
          <a:ext cx="1586432" cy="95185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7737" tIns="81598" rIns="77737" bIns="81598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baseline="0"/>
            <a:t>Open Communication:</a:t>
          </a:r>
          <a:r>
            <a:rPr lang="en-US" sz="1200" b="0" i="0" kern="1200" baseline="0"/>
            <a:t> Talk to the other person directly and respectfully.</a:t>
          </a:r>
          <a:endParaRPr lang="en-US" sz="1200" kern="1200"/>
        </a:p>
      </dsp:txBody>
      <dsp:txXfrm>
        <a:off x="273960" y="2934"/>
        <a:ext cx="1586432" cy="951859"/>
      </dsp:txXfrm>
    </dsp:sp>
    <dsp:sp modelId="{EFF330C1-E990-4AA5-890F-9CE7C531A460}">
      <dsp:nvSpPr>
        <dsp:cNvPr id="0" name=""/>
        <dsp:cNvSpPr/>
      </dsp:nvSpPr>
      <dsp:spPr>
        <a:xfrm>
          <a:off x="1067176" y="952994"/>
          <a:ext cx="1951311" cy="334279"/>
        </a:xfrm>
        <a:custGeom>
          <a:avLst/>
          <a:gdLst/>
          <a:ahLst/>
          <a:cxnLst/>
          <a:rect l="0" t="0" r="0" b="0"/>
          <a:pathLst>
            <a:path>
              <a:moveTo>
                <a:pt x="1951311" y="0"/>
              </a:moveTo>
              <a:lnTo>
                <a:pt x="1951311" y="184239"/>
              </a:lnTo>
              <a:lnTo>
                <a:pt x="0" y="184239"/>
              </a:lnTo>
              <a:lnTo>
                <a:pt x="0" y="334279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93204" y="1118307"/>
        <a:ext cx="99256" cy="3652"/>
      </dsp:txXfrm>
    </dsp:sp>
    <dsp:sp modelId="{734101C2-B7B5-460B-96FD-51B225997708}">
      <dsp:nvSpPr>
        <dsp:cNvPr id="0" name=""/>
        <dsp:cNvSpPr/>
      </dsp:nvSpPr>
      <dsp:spPr>
        <a:xfrm>
          <a:off x="2225272" y="2934"/>
          <a:ext cx="1586432" cy="95185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7737" tIns="81598" rIns="77737" bIns="81598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baseline="0" dirty="0"/>
            <a:t>Active Listening:</a:t>
          </a:r>
          <a:r>
            <a:rPr lang="en-US" sz="1200" b="0" i="0" kern="1200" baseline="0" dirty="0"/>
            <a:t> Truly hear what the other person has to say without interrupting or getting defensive.</a:t>
          </a:r>
          <a:endParaRPr lang="en-US" sz="1200" kern="1200" dirty="0"/>
        </a:p>
      </dsp:txBody>
      <dsp:txXfrm>
        <a:off x="2225272" y="2934"/>
        <a:ext cx="1586432" cy="951859"/>
      </dsp:txXfrm>
    </dsp:sp>
    <dsp:sp modelId="{FD0F033B-3EE3-49B6-969D-616F739DE231}">
      <dsp:nvSpPr>
        <dsp:cNvPr id="0" name=""/>
        <dsp:cNvSpPr/>
      </dsp:nvSpPr>
      <dsp:spPr>
        <a:xfrm>
          <a:off x="1858592" y="1749883"/>
          <a:ext cx="33427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4279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016610" y="1793777"/>
        <a:ext cx="18243" cy="3652"/>
      </dsp:txXfrm>
    </dsp:sp>
    <dsp:sp modelId="{60DC5ACD-248B-46B5-8D32-D373DF635E6B}">
      <dsp:nvSpPr>
        <dsp:cNvPr id="0" name=""/>
        <dsp:cNvSpPr/>
      </dsp:nvSpPr>
      <dsp:spPr>
        <a:xfrm>
          <a:off x="273960" y="1319673"/>
          <a:ext cx="1586432" cy="95185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7737" tIns="81598" rIns="77737" bIns="81598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baseline="0"/>
            <a:t>Focus on the Issue, Not the Person:</a:t>
          </a:r>
          <a:r>
            <a:rPr lang="en-US" sz="1200" b="0" i="0" kern="1200" baseline="0"/>
            <a:t> Avoid personal attacks and focus on the specific problem.</a:t>
          </a:r>
          <a:endParaRPr lang="en-US" sz="1200" kern="1200"/>
        </a:p>
      </dsp:txBody>
      <dsp:txXfrm>
        <a:off x="273960" y="1319673"/>
        <a:ext cx="1586432" cy="951859"/>
      </dsp:txXfrm>
    </dsp:sp>
    <dsp:sp modelId="{95DCF0FF-856B-437F-BF68-535D77FC6EAE}">
      <dsp:nvSpPr>
        <dsp:cNvPr id="0" name=""/>
        <dsp:cNvSpPr/>
      </dsp:nvSpPr>
      <dsp:spPr>
        <a:xfrm>
          <a:off x="1067176" y="2269733"/>
          <a:ext cx="1951311" cy="334279"/>
        </a:xfrm>
        <a:custGeom>
          <a:avLst/>
          <a:gdLst/>
          <a:ahLst/>
          <a:cxnLst/>
          <a:rect l="0" t="0" r="0" b="0"/>
          <a:pathLst>
            <a:path>
              <a:moveTo>
                <a:pt x="1951311" y="0"/>
              </a:moveTo>
              <a:lnTo>
                <a:pt x="1951311" y="184239"/>
              </a:lnTo>
              <a:lnTo>
                <a:pt x="0" y="184239"/>
              </a:lnTo>
              <a:lnTo>
                <a:pt x="0" y="334279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93204" y="2435046"/>
        <a:ext cx="99256" cy="3652"/>
      </dsp:txXfrm>
    </dsp:sp>
    <dsp:sp modelId="{C2C0A91D-E1C2-4254-BFEF-DED0ADBDF27D}">
      <dsp:nvSpPr>
        <dsp:cNvPr id="0" name=""/>
        <dsp:cNvSpPr/>
      </dsp:nvSpPr>
      <dsp:spPr>
        <a:xfrm>
          <a:off x="2225272" y="1319673"/>
          <a:ext cx="1586432" cy="95185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7737" tIns="81598" rIns="77737" bIns="81598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baseline="0"/>
            <a:t>Identify Common Ground:</a:t>
          </a:r>
          <a:r>
            <a:rPr lang="en-US" sz="1200" b="0" i="0" kern="1200" baseline="0"/>
            <a:t> Look for areas of agreement and shared interests.</a:t>
          </a:r>
          <a:endParaRPr lang="en-US" sz="1200" kern="1200"/>
        </a:p>
      </dsp:txBody>
      <dsp:txXfrm>
        <a:off x="2225272" y="1319673"/>
        <a:ext cx="1586432" cy="951859"/>
      </dsp:txXfrm>
    </dsp:sp>
    <dsp:sp modelId="{3BCC2FEF-7DFD-46A6-8311-2A67C122DE86}">
      <dsp:nvSpPr>
        <dsp:cNvPr id="0" name=""/>
        <dsp:cNvSpPr/>
      </dsp:nvSpPr>
      <dsp:spPr>
        <a:xfrm>
          <a:off x="273960" y="2636412"/>
          <a:ext cx="1586432" cy="95185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7737" tIns="81598" rIns="77737" bIns="81598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baseline="0"/>
            <a:t>Compromise:</a:t>
          </a:r>
          <a:r>
            <a:rPr lang="en-US" sz="1200" b="0" i="0" kern="1200" baseline="0"/>
            <a:t> Be willing to give a little to find a solution that works for everyone. </a:t>
          </a:r>
          <a:endParaRPr lang="en-US" sz="1200" kern="1200"/>
        </a:p>
      </dsp:txBody>
      <dsp:txXfrm>
        <a:off x="273960" y="2636412"/>
        <a:ext cx="1586432" cy="951859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25D0AD-B4CE-45C5-81BB-45C3CDA5F739}">
      <dsp:nvSpPr>
        <dsp:cNvPr id="0" name=""/>
        <dsp:cNvSpPr/>
      </dsp:nvSpPr>
      <dsp:spPr>
        <a:xfrm>
          <a:off x="1271400" y="271668"/>
          <a:ext cx="674736" cy="67473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246E7B-6453-4807-931E-B5415171EF7B}">
      <dsp:nvSpPr>
        <dsp:cNvPr id="0" name=""/>
        <dsp:cNvSpPr/>
      </dsp:nvSpPr>
      <dsp:spPr>
        <a:xfrm>
          <a:off x="859061" y="1227807"/>
          <a:ext cx="1499414" cy="918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baseline="0"/>
            <a:t>Diplomacy:</a:t>
          </a:r>
          <a:r>
            <a:rPr lang="en-US" sz="1400" b="0" i="0" kern="1200" baseline="0"/>
            <a:t> Choose your words carefully, use tact, and show empathy.</a:t>
          </a:r>
          <a:endParaRPr lang="en-US" sz="1400" kern="1200"/>
        </a:p>
      </dsp:txBody>
      <dsp:txXfrm>
        <a:off x="859061" y="1227807"/>
        <a:ext cx="1499414" cy="918391"/>
      </dsp:txXfrm>
    </dsp:sp>
    <dsp:sp modelId="{6242FFB8-7CE1-475E-AE63-5D30B208F5BF}">
      <dsp:nvSpPr>
        <dsp:cNvPr id="0" name=""/>
        <dsp:cNvSpPr/>
      </dsp:nvSpPr>
      <dsp:spPr>
        <a:xfrm>
          <a:off x="3033211" y="271668"/>
          <a:ext cx="674736" cy="67473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B8151E-A4BF-4059-9420-02172B3E9DB2}">
      <dsp:nvSpPr>
        <dsp:cNvPr id="0" name=""/>
        <dsp:cNvSpPr/>
      </dsp:nvSpPr>
      <dsp:spPr>
        <a:xfrm>
          <a:off x="2620872" y="1227807"/>
          <a:ext cx="1499414" cy="918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baseline="0"/>
            <a:t>Constructive Feedback:</a:t>
          </a:r>
          <a:r>
            <a:rPr lang="en-US" sz="1400" b="0" i="0" kern="1200" baseline="0"/>
            <a:t> Focus on specific behaviors and offer suggestions for improvement.</a:t>
          </a:r>
          <a:endParaRPr lang="en-US" sz="1400" kern="1200"/>
        </a:p>
      </dsp:txBody>
      <dsp:txXfrm>
        <a:off x="2620872" y="1227807"/>
        <a:ext cx="1499414" cy="918391"/>
      </dsp:txXfrm>
    </dsp:sp>
    <dsp:sp modelId="{41D9FA9B-74A3-4B9B-A0FC-A5032FBB8616}">
      <dsp:nvSpPr>
        <dsp:cNvPr id="0" name=""/>
        <dsp:cNvSpPr/>
      </dsp:nvSpPr>
      <dsp:spPr>
        <a:xfrm>
          <a:off x="4795023" y="271668"/>
          <a:ext cx="674736" cy="67473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8B1873-BDCE-46DA-AE0E-68E6464EAB76}">
      <dsp:nvSpPr>
        <dsp:cNvPr id="0" name=""/>
        <dsp:cNvSpPr/>
      </dsp:nvSpPr>
      <dsp:spPr>
        <a:xfrm>
          <a:off x="4382684" y="1227807"/>
          <a:ext cx="1499414" cy="918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baseline="0"/>
            <a:t>"I" Statements:</a:t>
          </a:r>
          <a:r>
            <a:rPr lang="en-US" sz="1400" b="0" i="0" kern="1200" baseline="0"/>
            <a:t> Instead of blaming, use "I" statements to express your feelings and needs.</a:t>
          </a:r>
          <a:endParaRPr lang="en-US" sz="1400" kern="1200"/>
        </a:p>
      </dsp:txBody>
      <dsp:txXfrm>
        <a:off x="4382684" y="1227807"/>
        <a:ext cx="1499414" cy="918391"/>
      </dsp:txXfrm>
    </dsp:sp>
    <dsp:sp modelId="{E1B77595-8831-4A6C-B005-AE29A703368F}">
      <dsp:nvSpPr>
        <dsp:cNvPr id="0" name=""/>
        <dsp:cNvSpPr/>
      </dsp:nvSpPr>
      <dsp:spPr>
        <a:xfrm>
          <a:off x="3024899" y="2695619"/>
          <a:ext cx="674736" cy="67473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440F3C-CD99-4219-837C-D60EA0214E3E}">
      <dsp:nvSpPr>
        <dsp:cNvPr id="0" name=""/>
        <dsp:cNvSpPr/>
      </dsp:nvSpPr>
      <dsp:spPr>
        <a:xfrm>
          <a:off x="2620872" y="3477190"/>
          <a:ext cx="1499414" cy="918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baseline="0"/>
            <a:t>Avoid Gossip:</a:t>
          </a:r>
          <a:r>
            <a:rPr lang="en-US" sz="1400" b="0" i="0" kern="1200" baseline="0"/>
            <a:t> Don't involve others who aren't directly involved in the conflict. </a:t>
          </a:r>
          <a:endParaRPr lang="en-US" sz="1400" kern="1200"/>
        </a:p>
      </dsp:txBody>
      <dsp:txXfrm>
        <a:off x="2620872" y="3477190"/>
        <a:ext cx="1499414" cy="918391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DB8AE-D9E1-4733-A8EB-0655019BEE06}">
      <dsp:nvSpPr>
        <dsp:cNvPr id="0" name=""/>
        <dsp:cNvSpPr/>
      </dsp:nvSpPr>
      <dsp:spPr>
        <a:xfrm>
          <a:off x="0" y="531"/>
          <a:ext cx="10515600" cy="1242935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C6FEF1-9D5B-44C8-889B-A4A96F8594BB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86EBB0-89FD-481E-8AEA-CA6BC444E0F4}">
      <dsp:nvSpPr>
        <dsp:cNvPr id="0" name=""/>
        <dsp:cNvSpPr/>
      </dsp:nvSpPr>
      <dsp:spPr>
        <a:xfrm>
          <a:off x="1435590" y="53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lvl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i="0" kern="1200" baseline="0"/>
            <a:t>Escalation:</a:t>
          </a:r>
          <a:r>
            <a:rPr lang="en-US" sz="2500" b="0" i="0" kern="1200" baseline="0"/>
            <a:t> If the conflict is getting worse or you feel unsafe, involve your manager or HR.</a:t>
          </a:r>
          <a:endParaRPr lang="en-US" sz="2500" kern="1200"/>
        </a:p>
      </dsp:txBody>
      <dsp:txXfrm>
        <a:off x="1435590" y="531"/>
        <a:ext cx="9080009" cy="1242935"/>
      </dsp:txXfrm>
    </dsp:sp>
    <dsp:sp modelId="{4DE5121C-0C05-4CBD-858D-1FF0D63E7AE1}">
      <dsp:nvSpPr>
        <dsp:cNvPr id="0" name=""/>
        <dsp:cNvSpPr/>
      </dsp:nvSpPr>
      <dsp:spPr>
        <a:xfrm>
          <a:off x="0" y="1554201"/>
          <a:ext cx="10515600" cy="1242935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B865EF-FF41-433E-B30D-37306A4CA254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77F6F2-7101-457D-8F05-951C8879CAC8}">
      <dsp:nvSpPr>
        <dsp:cNvPr id="0" name=""/>
        <dsp:cNvSpPr/>
      </dsp:nvSpPr>
      <dsp:spPr>
        <a:xfrm>
          <a:off x="1435590" y="155420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lvl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i="0" kern="1200" baseline="0"/>
            <a:t>Impasse:</a:t>
          </a:r>
          <a:r>
            <a:rPr lang="en-US" sz="2500" b="0" i="0" kern="1200" baseline="0"/>
            <a:t> If you've tried to resolve the conflict and can't find a solution, seek mediation.</a:t>
          </a:r>
          <a:endParaRPr lang="en-US" sz="2500" kern="1200"/>
        </a:p>
      </dsp:txBody>
      <dsp:txXfrm>
        <a:off x="1435590" y="1554201"/>
        <a:ext cx="9080009" cy="1242935"/>
      </dsp:txXfrm>
    </dsp:sp>
    <dsp:sp modelId="{2C4BB6FD-B53C-4215-82BF-B22C68F11B50}">
      <dsp:nvSpPr>
        <dsp:cNvPr id="0" name=""/>
        <dsp:cNvSpPr/>
      </dsp:nvSpPr>
      <dsp:spPr>
        <a:xfrm>
          <a:off x="0" y="3107870"/>
          <a:ext cx="10515600" cy="1242935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3C684D-5293-4704-82FF-A51C19E6BCBE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38C1F2-5DD3-4EFE-BBC0-304C623AFB15}">
      <dsp:nvSpPr>
        <dsp:cNvPr id="0" name=""/>
        <dsp:cNvSpPr/>
      </dsp:nvSpPr>
      <dsp:spPr>
        <a:xfrm>
          <a:off x="1435590" y="3107870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lvl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i="0" kern="1200" baseline="0"/>
            <a:t>Harassment or Discrimination:</a:t>
          </a:r>
          <a:r>
            <a:rPr lang="en-US" sz="2500" b="0" i="0" kern="1200" baseline="0"/>
            <a:t> Report any inappropriate behavior to your supervisor or HR. </a:t>
          </a:r>
          <a:endParaRPr lang="en-US" sz="2500" kern="1200"/>
        </a:p>
      </dsp:txBody>
      <dsp:txXfrm>
        <a:off x="1435590" y="3107870"/>
        <a:ext cx="9080009" cy="1242935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CEF757-A0F4-4839-BF72-485D21ACF2E0}">
      <dsp:nvSpPr>
        <dsp:cNvPr id="0" name=""/>
        <dsp:cNvSpPr/>
      </dsp:nvSpPr>
      <dsp:spPr>
        <a:xfrm>
          <a:off x="0" y="531"/>
          <a:ext cx="105156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D73921-D01C-4AF3-B71D-333CCE4C61B4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D776F2-F278-4685-A69C-6488EFF30F5D}">
      <dsp:nvSpPr>
        <dsp:cNvPr id="0" name=""/>
        <dsp:cNvSpPr/>
      </dsp:nvSpPr>
      <dsp:spPr>
        <a:xfrm>
          <a:off x="1437631" y="531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i="0" kern="1200" baseline="0"/>
            <a:t>Definition:</a:t>
          </a:r>
          <a:r>
            <a:rPr lang="en-US" sz="2500" b="0" i="0" kern="1200" baseline="0"/>
            <a:t> The process of establishing your unique professional identity and reputation.</a:t>
          </a:r>
          <a:endParaRPr lang="en-US" sz="2500" kern="1200"/>
        </a:p>
      </dsp:txBody>
      <dsp:txXfrm>
        <a:off x="1437631" y="531"/>
        <a:ext cx="9077968" cy="1244702"/>
      </dsp:txXfrm>
    </dsp:sp>
    <dsp:sp modelId="{49E97576-8CC2-459F-A7F8-64AE81B19D78}">
      <dsp:nvSpPr>
        <dsp:cNvPr id="0" name=""/>
        <dsp:cNvSpPr/>
      </dsp:nvSpPr>
      <dsp:spPr>
        <a:xfrm>
          <a:off x="0" y="1556410"/>
          <a:ext cx="105156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95426C-09E4-4E4C-9CDF-48ABDBBF6623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4B65D1-3977-41ED-A57F-DFF721B496B4}">
      <dsp:nvSpPr>
        <dsp:cNvPr id="0" name=""/>
        <dsp:cNvSpPr/>
      </dsp:nvSpPr>
      <dsp:spPr>
        <a:xfrm>
          <a:off x="1437631" y="1556410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i="0" kern="1200" baseline="0"/>
            <a:t>The "You, Inc." Concept:</a:t>
          </a:r>
          <a:r>
            <a:rPr lang="en-US" sz="2500" b="0" i="0" kern="1200" baseline="0"/>
            <a:t> Think of yourself as a company with a brand to manage.</a:t>
          </a:r>
          <a:endParaRPr lang="en-US" sz="2500" kern="1200"/>
        </a:p>
      </dsp:txBody>
      <dsp:txXfrm>
        <a:off x="1437631" y="1556410"/>
        <a:ext cx="9077968" cy="1244702"/>
      </dsp:txXfrm>
    </dsp:sp>
    <dsp:sp modelId="{C8836C0F-5A0D-4793-A05B-63AA8E89BE25}">
      <dsp:nvSpPr>
        <dsp:cNvPr id="0" name=""/>
        <dsp:cNvSpPr/>
      </dsp:nvSpPr>
      <dsp:spPr>
        <a:xfrm>
          <a:off x="0" y="3112289"/>
          <a:ext cx="105156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8ABC72-80D2-4B43-9583-22E789225C45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22634E-AFCC-46C2-8B12-970217EB34B9}">
      <dsp:nvSpPr>
        <dsp:cNvPr id="0" name=""/>
        <dsp:cNvSpPr/>
      </dsp:nvSpPr>
      <dsp:spPr>
        <a:xfrm>
          <a:off x="1437631" y="3112289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i="0" kern="1200" baseline="0"/>
            <a:t>Why It Matters:</a:t>
          </a:r>
          <a:r>
            <a:rPr lang="en-US" sz="2500" b="0" i="0" kern="1200" baseline="0"/>
            <a:t> A strong personal brand can differentiate you, open doors to opportunities, and accelerate your career. </a:t>
          </a:r>
          <a:endParaRPr lang="en-US" sz="2500" kern="1200"/>
        </a:p>
      </dsp:txBody>
      <dsp:txXfrm>
        <a:off x="1437631" y="3112289"/>
        <a:ext cx="9077968" cy="1244702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A32FC4-C46F-45EA-83E5-E03248E682A5}">
      <dsp:nvSpPr>
        <dsp:cNvPr id="0" name=""/>
        <dsp:cNvSpPr/>
      </dsp:nvSpPr>
      <dsp:spPr>
        <a:xfrm>
          <a:off x="212335" y="472457"/>
          <a:ext cx="1335915" cy="133591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F36826-CEC2-4622-906E-5578B07983E9}">
      <dsp:nvSpPr>
        <dsp:cNvPr id="0" name=""/>
        <dsp:cNvSpPr/>
      </dsp:nvSpPr>
      <dsp:spPr>
        <a:xfrm>
          <a:off x="492877" y="752999"/>
          <a:ext cx="774830" cy="7748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74823-52EA-453A-9B57-5C1DA951410D}">
      <dsp:nvSpPr>
        <dsp:cNvPr id="0" name=""/>
        <dsp:cNvSpPr/>
      </dsp:nvSpPr>
      <dsp:spPr>
        <a:xfrm>
          <a:off x="1834517" y="472457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Identify Your Strengths:</a:t>
          </a:r>
          <a:r>
            <a:rPr lang="en-US" sz="1900" b="0" i="0" kern="1200" baseline="0"/>
            <a:t> What skills, knowledge, and experiences make you unique?</a:t>
          </a:r>
          <a:endParaRPr lang="en-US" sz="1900" kern="1200"/>
        </a:p>
      </dsp:txBody>
      <dsp:txXfrm>
        <a:off x="1834517" y="472457"/>
        <a:ext cx="3148942" cy="1335915"/>
      </dsp:txXfrm>
    </dsp:sp>
    <dsp:sp modelId="{3DCE4A86-048F-4333-941C-1ECCF1E6A9AA}">
      <dsp:nvSpPr>
        <dsp:cNvPr id="0" name=""/>
        <dsp:cNvSpPr/>
      </dsp:nvSpPr>
      <dsp:spPr>
        <a:xfrm>
          <a:off x="5532139" y="472457"/>
          <a:ext cx="1335915" cy="133591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3391AB-EA2D-4D39-B479-3CEDE061D8A0}">
      <dsp:nvSpPr>
        <dsp:cNvPr id="0" name=""/>
        <dsp:cNvSpPr/>
      </dsp:nvSpPr>
      <dsp:spPr>
        <a:xfrm>
          <a:off x="5812681" y="752999"/>
          <a:ext cx="774830" cy="7748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F56B6E-8D09-4FBE-A8BA-FCC75BD23F34}">
      <dsp:nvSpPr>
        <dsp:cNvPr id="0" name=""/>
        <dsp:cNvSpPr/>
      </dsp:nvSpPr>
      <dsp:spPr>
        <a:xfrm>
          <a:off x="7154322" y="472457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Define Your Values:</a:t>
          </a:r>
          <a:r>
            <a:rPr lang="en-US" sz="1900" b="0" i="0" kern="1200" baseline="0"/>
            <a:t> What principles guide your work and career choices?</a:t>
          </a:r>
          <a:endParaRPr lang="en-US" sz="1900" kern="1200"/>
        </a:p>
      </dsp:txBody>
      <dsp:txXfrm>
        <a:off x="7154322" y="472457"/>
        <a:ext cx="3148942" cy="1335915"/>
      </dsp:txXfrm>
    </dsp:sp>
    <dsp:sp modelId="{489545BE-D16B-4ACC-8636-BEEABBDBA541}">
      <dsp:nvSpPr>
        <dsp:cNvPr id="0" name=""/>
        <dsp:cNvSpPr/>
      </dsp:nvSpPr>
      <dsp:spPr>
        <a:xfrm>
          <a:off x="212335" y="2549151"/>
          <a:ext cx="1335915" cy="133591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96B529-3F4B-4264-AE89-28168D1D079A}">
      <dsp:nvSpPr>
        <dsp:cNvPr id="0" name=""/>
        <dsp:cNvSpPr/>
      </dsp:nvSpPr>
      <dsp:spPr>
        <a:xfrm>
          <a:off x="492877" y="2829693"/>
          <a:ext cx="774830" cy="7748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D40F7A-1BF6-41F6-9365-E47916EAFDF8}">
      <dsp:nvSpPr>
        <dsp:cNvPr id="0" name=""/>
        <dsp:cNvSpPr/>
      </dsp:nvSpPr>
      <dsp:spPr>
        <a:xfrm>
          <a:off x="1834517" y="2549151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Craft Your Brand Story:</a:t>
          </a:r>
          <a:r>
            <a:rPr lang="en-US" sz="1900" b="0" i="0" kern="1200" baseline="0"/>
            <a:t> What's your narrative? What do you want to be known for?</a:t>
          </a:r>
          <a:endParaRPr lang="en-US" sz="1900" kern="1200"/>
        </a:p>
      </dsp:txBody>
      <dsp:txXfrm>
        <a:off x="1834517" y="2549151"/>
        <a:ext cx="3148942" cy="1335915"/>
      </dsp:txXfrm>
    </dsp:sp>
    <dsp:sp modelId="{162644AB-8A06-49D5-B1E9-9A653C6DD92C}">
      <dsp:nvSpPr>
        <dsp:cNvPr id="0" name=""/>
        <dsp:cNvSpPr/>
      </dsp:nvSpPr>
      <dsp:spPr>
        <a:xfrm>
          <a:off x="5532139" y="2549151"/>
          <a:ext cx="1335915" cy="133591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C63057-E616-412D-AA4B-D007B8881760}">
      <dsp:nvSpPr>
        <dsp:cNvPr id="0" name=""/>
        <dsp:cNvSpPr/>
      </dsp:nvSpPr>
      <dsp:spPr>
        <a:xfrm>
          <a:off x="5812681" y="2829693"/>
          <a:ext cx="774830" cy="7748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DC98B1-929E-4615-862E-2040946A254A}">
      <dsp:nvSpPr>
        <dsp:cNvPr id="0" name=""/>
        <dsp:cNvSpPr/>
      </dsp:nvSpPr>
      <dsp:spPr>
        <a:xfrm>
          <a:off x="7154322" y="2549151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Develop Your Online Presence:</a:t>
          </a:r>
          <a:r>
            <a:rPr lang="en-US" sz="1900" b="0" i="0" kern="1200" baseline="0"/>
            <a:t> Showcase your expertise on LinkedIn, your portfolio website, or other relevant platforms. </a:t>
          </a:r>
          <a:endParaRPr lang="en-US" sz="1900" kern="1200"/>
        </a:p>
      </dsp:txBody>
      <dsp:txXfrm>
        <a:off x="7154322" y="2549151"/>
        <a:ext cx="3148942" cy="1335915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AF12D6-18C3-43FD-82B6-43032DFA3BDE}">
      <dsp:nvSpPr>
        <dsp:cNvPr id="0" name=""/>
        <dsp:cNvSpPr/>
      </dsp:nvSpPr>
      <dsp:spPr>
        <a:xfrm>
          <a:off x="26556" y="1061332"/>
          <a:ext cx="627862" cy="6278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6500B2-5482-4646-A7E4-429FE529EB45}">
      <dsp:nvSpPr>
        <dsp:cNvPr id="0" name=""/>
        <dsp:cNvSpPr/>
      </dsp:nvSpPr>
      <dsp:spPr>
        <a:xfrm>
          <a:off x="158407" y="1193183"/>
          <a:ext cx="364160" cy="364160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1D82D4-2287-4A6A-ABCD-696A8D45290A}">
      <dsp:nvSpPr>
        <dsp:cNvPr id="0" name=""/>
        <dsp:cNvSpPr/>
      </dsp:nvSpPr>
      <dsp:spPr>
        <a:xfrm>
          <a:off x="788961" y="1061332"/>
          <a:ext cx="1479961" cy="627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baseline="0"/>
            <a:t>Professionalism in Communication:</a:t>
          </a:r>
          <a:r>
            <a:rPr lang="en-US" sz="1400" b="0" i="0" kern="1200" baseline="0"/>
            <a:t> Use appropriate language, be respectful, and communicate clearly.</a:t>
          </a:r>
          <a:endParaRPr lang="en-US" sz="1400" kern="1200"/>
        </a:p>
      </dsp:txBody>
      <dsp:txXfrm>
        <a:off x="788961" y="1061332"/>
        <a:ext cx="1479961" cy="627862"/>
      </dsp:txXfrm>
    </dsp:sp>
    <dsp:sp modelId="{6F587F8E-B05D-4945-9429-9E40369A1E22}">
      <dsp:nvSpPr>
        <dsp:cNvPr id="0" name=""/>
        <dsp:cNvSpPr/>
      </dsp:nvSpPr>
      <dsp:spPr>
        <a:xfrm>
          <a:off x="2526795" y="1061332"/>
          <a:ext cx="627862" cy="6278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FDAAA4-779F-468B-8B5D-A079DAEA0FCB}">
      <dsp:nvSpPr>
        <dsp:cNvPr id="0" name=""/>
        <dsp:cNvSpPr/>
      </dsp:nvSpPr>
      <dsp:spPr>
        <a:xfrm>
          <a:off x="2658646" y="1193183"/>
          <a:ext cx="364160" cy="364160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0B8E67-7245-40DD-A210-9A6179985BDD}">
      <dsp:nvSpPr>
        <dsp:cNvPr id="0" name=""/>
        <dsp:cNvSpPr/>
      </dsp:nvSpPr>
      <dsp:spPr>
        <a:xfrm>
          <a:off x="3289199" y="1061332"/>
          <a:ext cx="1479961" cy="627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baseline="0" dirty="0"/>
            <a:t>Appearance:</a:t>
          </a:r>
          <a:r>
            <a:rPr lang="en-US" sz="1400" b="0" i="0" kern="1200" baseline="0" dirty="0"/>
            <a:t> Dress appropriately for your workplace and industry.</a:t>
          </a:r>
          <a:endParaRPr lang="en-US" sz="1400" kern="1200" dirty="0"/>
        </a:p>
      </dsp:txBody>
      <dsp:txXfrm>
        <a:off x="3289199" y="1061332"/>
        <a:ext cx="1479961" cy="627862"/>
      </dsp:txXfrm>
    </dsp:sp>
    <dsp:sp modelId="{AD4F8110-C892-4D5D-862A-5C4D3F67C920}">
      <dsp:nvSpPr>
        <dsp:cNvPr id="0" name=""/>
        <dsp:cNvSpPr/>
      </dsp:nvSpPr>
      <dsp:spPr>
        <a:xfrm>
          <a:off x="26556" y="2381154"/>
          <a:ext cx="627862" cy="6278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11C1FD-D24C-4A95-991F-D132BB2AC748}">
      <dsp:nvSpPr>
        <dsp:cNvPr id="0" name=""/>
        <dsp:cNvSpPr/>
      </dsp:nvSpPr>
      <dsp:spPr>
        <a:xfrm>
          <a:off x="158407" y="2513005"/>
          <a:ext cx="364160" cy="364160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0D150B-89CD-4D63-96D4-220302665059}">
      <dsp:nvSpPr>
        <dsp:cNvPr id="0" name=""/>
        <dsp:cNvSpPr/>
      </dsp:nvSpPr>
      <dsp:spPr>
        <a:xfrm>
          <a:off x="788961" y="2381154"/>
          <a:ext cx="1479961" cy="627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baseline="0"/>
            <a:t>Networking:</a:t>
          </a:r>
          <a:r>
            <a:rPr lang="en-US" sz="1400" b="0" i="0" kern="1200" baseline="0"/>
            <a:t> Build relationships and make a positive impression.</a:t>
          </a:r>
          <a:endParaRPr lang="en-US" sz="1400" kern="1200"/>
        </a:p>
      </dsp:txBody>
      <dsp:txXfrm>
        <a:off x="788961" y="2381154"/>
        <a:ext cx="1479961" cy="627862"/>
      </dsp:txXfrm>
    </dsp:sp>
    <dsp:sp modelId="{82F7FA43-E0A8-4ECB-A1AE-69EF182C812F}">
      <dsp:nvSpPr>
        <dsp:cNvPr id="0" name=""/>
        <dsp:cNvSpPr/>
      </dsp:nvSpPr>
      <dsp:spPr>
        <a:xfrm>
          <a:off x="2526795" y="2381154"/>
          <a:ext cx="627862" cy="6278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8D9BDF-C92A-46F2-B777-FEAEA3BBDDDB}">
      <dsp:nvSpPr>
        <dsp:cNvPr id="0" name=""/>
        <dsp:cNvSpPr/>
      </dsp:nvSpPr>
      <dsp:spPr>
        <a:xfrm>
          <a:off x="2658646" y="2513005"/>
          <a:ext cx="364160" cy="364160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8FF556-D6CE-4B5A-A51B-3BF86A0C3BEE}">
      <dsp:nvSpPr>
        <dsp:cNvPr id="0" name=""/>
        <dsp:cNvSpPr/>
      </dsp:nvSpPr>
      <dsp:spPr>
        <a:xfrm>
          <a:off x="3289199" y="2381154"/>
          <a:ext cx="1479961" cy="627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baseline="0"/>
            <a:t>Social Media:</a:t>
          </a:r>
          <a:r>
            <a:rPr lang="en-US" sz="1400" b="0" i="0" kern="1200" baseline="0"/>
            <a:t> Be mindful of your online presence and what it says about you. </a:t>
          </a:r>
          <a:endParaRPr lang="en-US" sz="1400" kern="1200"/>
        </a:p>
      </dsp:txBody>
      <dsp:txXfrm>
        <a:off x="3289199" y="2381154"/>
        <a:ext cx="1479961" cy="627862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857FC3-D7DD-4AE6-A57B-ED371B93F12A}">
      <dsp:nvSpPr>
        <dsp:cNvPr id="0" name=""/>
        <dsp:cNvSpPr/>
      </dsp:nvSpPr>
      <dsp:spPr>
        <a:xfrm>
          <a:off x="0" y="531"/>
          <a:ext cx="105156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F1CA0-4810-413A-814B-29F97C5C979D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6422B7-D2F5-45D6-812A-B40863CFA1BB}">
      <dsp:nvSpPr>
        <dsp:cNvPr id="0" name=""/>
        <dsp:cNvSpPr/>
      </dsp:nvSpPr>
      <dsp:spPr>
        <a:xfrm>
          <a:off x="1437631" y="531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baseline="0" dirty="0"/>
            <a:t>Definition:</a:t>
          </a:r>
          <a:r>
            <a:rPr lang="en-US" sz="2400" b="0" i="0" kern="1200" baseline="0" dirty="0"/>
            <a:t> The ongoing process of learning and developing new skills to enhance your career and stay relevant in your field.</a:t>
          </a:r>
          <a:endParaRPr lang="en-US" sz="2400" kern="1200" dirty="0"/>
        </a:p>
      </dsp:txBody>
      <dsp:txXfrm>
        <a:off x="1437631" y="531"/>
        <a:ext cx="9077968" cy="1244702"/>
      </dsp:txXfrm>
    </dsp:sp>
    <dsp:sp modelId="{A335D038-723C-4449-8F7E-419718D8C533}">
      <dsp:nvSpPr>
        <dsp:cNvPr id="0" name=""/>
        <dsp:cNvSpPr/>
      </dsp:nvSpPr>
      <dsp:spPr>
        <a:xfrm>
          <a:off x="0" y="1556410"/>
          <a:ext cx="105156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4E735B-8815-43A4-B6D3-AB3C35B501DA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A3757-C107-4D4C-B63E-2D10EB0B4962}">
      <dsp:nvSpPr>
        <dsp:cNvPr id="0" name=""/>
        <dsp:cNvSpPr/>
      </dsp:nvSpPr>
      <dsp:spPr>
        <a:xfrm>
          <a:off x="1437631" y="1556410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baseline="0"/>
            <a:t>The "Never Stop Learning" Mentality:</a:t>
          </a:r>
          <a:r>
            <a:rPr lang="en-US" sz="2400" b="0" i="0" kern="1200" baseline="0"/>
            <a:t> It's about embracing a mindset of continuous improvement and adapting to change.</a:t>
          </a:r>
          <a:endParaRPr lang="en-US" sz="2400" kern="1200"/>
        </a:p>
      </dsp:txBody>
      <dsp:txXfrm>
        <a:off x="1437631" y="1556410"/>
        <a:ext cx="9077968" cy="1244702"/>
      </dsp:txXfrm>
    </dsp:sp>
    <dsp:sp modelId="{A90469B2-12AC-4513-B6A4-18CFDD21E069}">
      <dsp:nvSpPr>
        <dsp:cNvPr id="0" name=""/>
        <dsp:cNvSpPr/>
      </dsp:nvSpPr>
      <dsp:spPr>
        <a:xfrm>
          <a:off x="0" y="3112289"/>
          <a:ext cx="105156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FB9506-74F1-430A-9394-C93620B31DA8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62B2D6-AAF9-456E-8EA5-F8538ACA96DE}">
      <dsp:nvSpPr>
        <dsp:cNvPr id="0" name=""/>
        <dsp:cNvSpPr/>
      </dsp:nvSpPr>
      <dsp:spPr>
        <a:xfrm>
          <a:off x="1437631" y="3112289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baseline="0"/>
            <a:t>Why It Matters:</a:t>
          </a:r>
          <a:r>
            <a:rPr lang="en-US" sz="2400" b="0" i="0" kern="1200" baseline="0"/>
            <a:t> CPD helps you stay competitive, increase your earning potential, boost your confidence, and discover new passions. </a:t>
          </a:r>
          <a:endParaRPr lang="en-US" sz="2400" kern="1200"/>
        </a:p>
      </dsp:txBody>
      <dsp:txXfrm>
        <a:off x="1437631" y="3112289"/>
        <a:ext cx="9077968" cy="1244702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84795-2771-44E5-871A-85952DB7E21F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5E2023-E013-448E-A16F-AAD55A1B6715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0" kern="1200" baseline="0"/>
            <a:t>Rapid Technological Advancements:</a:t>
          </a:r>
          <a:r>
            <a:rPr lang="en-US" sz="2200" b="0" i="0" kern="1200" baseline="0"/>
            <a:t> New tools and technologies emerge constantly.</a:t>
          </a:r>
          <a:endParaRPr lang="en-US" sz="2200" kern="1200"/>
        </a:p>
      </dsp:txBody>
      <dsp:txXfrm>
        <a:off x="378614" y="886531"/>
        <a:ext cx="2810360" cy="1744948"/>
      </dsp:txXfrm>
    </dsp:sp>
    <dsp:sp modelId="{AAF364F9-77E7-47AE-BE37-97254FB08721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A52B56-EDC8-44A3-B587-FC885509A38F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0" kern="1200" baseline="0"/>
            <a:t>Changing Skill Demands:</a:t>
          </a:r>
          <a:r>
            <a:rPr lang="en-US" sz="2200" b="0" i="0" kern="1200" baseline="0"/>
            <a:t> Job requirements evolve, requiring you to adapt.</a:t>
          </a:r>
          <a:endParaRPr lang="en-US" sz="2200" kern="1200"/>
        </a:p>
      </dsp:txBody>
      <dsp:txXfrm>
        <a:off x="3946203" y="886531"/>
        <a:ext cx="2810360" cy="1744948"/>
      </dsp:txXfrm>
    </dsp:sp>
    <dsp:sp modelId="{355A5D2E-9698-409A-9C12-CAC75DDE9FF1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C4E8C4-D327-4C24-8F56-F397454EB1CC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0" kern="1200" baseline="0"/>
            <a:t>Competitive Job Market:</a:t>
          </a:r>
          <a:r>
            <a:rPr lang="en-US" sz="2200" b="0" i="0" kern="1200" baseline="0"/>
            <a:t> Staying ahead of the curve helps you stand out. </a:t>
          </a:r>
          <a:endParaRPr lang="en-US" sz="2200" kern="1200"/>
        </a:p>
      </dsp:txBody>
      <dsp:txXfrm>
        <a:off x="7513791" y="886531"/>
        <a:ext cx="2810360" cy="1744948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BC966B-A026-4383-B5E5-CF142156282E}">
      <dsp:nvSpPr>
        <dsp:cNvPr id="0" name=""/>
        <dsp:cNvSpPr/>
      </dsp:nvSpPr>
      <dsp:spPr>
        <a:xfrm>
          <a:off x="0" y="3399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8C481F-1229-442B-8F91-7F3CC62C4306}">
      <dsp:nvSpPr>
        <dsp:cNvPr id="0" name=""/>
        <dsp:cNvSpPr/>
      </dsp:nvSpPr>
      <dsp:spPr>
        <a:xfrm>
          <a:off x="219037" y="166319"/>
          <a:ext cx="398249" cy="398249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FCD4B5-733F-4B5A-87BD-7AF23F6A7314}">
      <dsp:nvSpPr>
        <dsp:cNvPr id="0" name=""/>
        <dsp:cNvSpPr/>
      </dsp:nvSpPr>
      <dsp:spPr>
        <a:xfrm>
          <a:off x="836323" y="3399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 dirty="0"/>
            <a:t>Formal Education:</a:t>
          </a:r>
          <a:r>
            <a:rPr lang="en-US" sz="1900" b="0" i="0" kern="1200" baseline="0" dirty="0"/>
            <a:t> Courses, certifications, degrees, or workshops.</a:t>
          </a:r>
          <a:endParaRPr lang="en-US" sz="1900" kern="1200" dirty="0"/>
        </a:p>
      </dsp:txBody>
      <dsp:txXfrm>
        <a:off x="836323" y="3399"/>
        <a:ext cx="9679276" cy="724089"/>
      </dsp:txXfrm>
    </dsp:sp>
    <dsp:sp modelId="{81823DC1-EDA4-4DAB-9C25-7CE9CCC6221C}">
      <dsp:nvSpPr>
        <dsp:cNvPr id="0" name=""/>
        <dsp:cNvSpPr/>
      </dsp:nvSpPr>
      <dsp:spPr>
        <a:xfrm>
          <a:off x="0" y="908511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99B90A-ADE3-4471-8AA7-05D1FC16BA29}">
      <dsp:nvSpPr>
        <dsp:cNvPr id="0" name=""/>
        <dsp:cNvSpPr/>
      </dsp:nvSpPr>
      <dsp:spPr>
        <a:xfrm>
          <a:off x="219037" y="1071431"/>
          <a:ext cx="398249" cy="398249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D8889D-AF3D-4EAF-9F8F-963FAF0E2353}">
      <dsp:nvSpPr>
        <dsp:cNvPr id="0" name=""/>
        <dsp:cNvSpPr/>
      </dsp:nvSpPr>
      <dsp:spPr>
        <a:xfrm>
          <a:off x="836323" y="908511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On-the-Job Training:</a:t>
          </a:r>
          <a:r>
            <a:rPr lang="en-US" sz="1900" b="0" i="0" kern="1200" baseline="0"/>
            <a:t> Learning new skills through your daily work tasks.</a:t>
          </a:r>
          <a:endParaRPr lang="en-US" sz="1900" kern="1200"/>
        </a:p>
      </dsp:txBody>
      <dsp:txXfrm>
        <a:off x="836323" y="908511"/>
        <a:ext cx="9679276" cy="724089"/>
      </dsp:txXfrm>
    </dsp:sp>
    <dsp:sp modelId="{7E9E7969-A395-4CA1-AC0E-BCF1A5B4B9A6}">
      <dsp:nvSpPr>
        <dsp:cNvPr id="0" name=""/>
        <dsp:cNvSpPr/>
      </dsp:nvSpPr>
      <dsp:spPr>
        <a:xfrm>
          <a:off x="0" y="1813624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42747A-30D3-484C-B747-0BD59BB2D763}">
      <dsp:nvSpPr>
        <dsp:cNvPr id="0" name=""/>
        <dsp:cNvSpPr/>
      </dsp:nvSpPr>
      <dsp:spPr>
        <a:xfrm>
          <a:off x="219037" y="1976544"/>
          <a:ext cx="398249" cy="398249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7F4F9E-648F-4ECC-A085-BB8955A7BE85}">
      <dsp:nvSpPr>
        <dsp:cNvPr id="0" name=""/>
        <dsp:cNvSpPr/>
      </dsp:nvSpPr>
      <dsp:spPr>
        <a:xfrm>
          <a:off x="836323" y="1813624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Mentorship:</a:t>
          </a:r>
          <a:r>
            <a:rPr lang="en-US" sz="1900" b="0" i="0" kern="1200" baseline="0"/>
            <a:t> Seeking guidance and advice from experienced professionals.</a:t>
          </a:r>
          <a:endParaRPr lang="en-US" sz="1900" kern="1200"/>
        </a:p>
      </dsp:txBody>
      <dsp:txXfrm>
        <a:off x="836323" y="1813624"/>
        <a:ext cx="9679276" cy="724089"/>
      </dsp:txXfrm>
    </dsp:sp>
    <dsp:sp modelId="{01F81472-7147-4A85-B260-69D77F283881}">
      <dsp:nvSpPr>
        <dsp:cNvPr id="0" name=""/>
        <dsp:cNvSpPr/>
      </dsp:nvSpPr>
      <dsp:spPr>
        <a:xfrm>
          <a:off x="0" y="2718736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59AD20-6638-494F-A5EE-60FBA2015975}">
      <dsp:nvSpPr>
        <dsp:cNvPr id="0" name=""/>
        <dsp:cNvSpPr/>
      </dsp:nvSpPr>
      <dsp:spPr>
        <a:xfrm>
          <a:off x="219037" y="2881656"/>
          <a:ext cx="398249" cy="398249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57CCD2-C032-4002-8108-088F4EBB8E57}">
      <dsp:nvSpPr>
        <dsp:cNvPr id="0" name=""/>
        <dsp:cNvSpPr/>
      </dsp:nvSpPr>
      <dsp:spPr>
        <a:xfrm>
          <a:off x="836323" y="2718736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Networking:</a:t>
          </a:r>
          <a:r>
            <a:rPr lang="en-US" sz="1900" b="0" i="0" kern="1200" baseline="0"/>
            <a:t> Building relationships with colleagues and industry experts.</a:t>
          </a:r>
          <a:endParaRPr lang="en-US" sz="1900" kern="1200"/>
        </a:p>
      </dsp:txBody>
      <dsp:txXfrm>
        <a:off x="836323" y="2718736"/>
        <a:ext cx="9679276" cy="724089"/>
      </dsp:txXfrm>
    </dsp:sp>
    <dsp:sp modelId="{873E40F6-DD53-4E8A-858D-4AC0C8719490}">
      <dsp:nvSpPr>
        <dsp:cNvPr id="0" name=""/>
        <dsp:cNvSpPr/>
      </dsp:nvSpPr>
      <dsp:spPr>
        <a:xfrm>
          <a:off x="0" y="3623848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DAE065-3197-44F8-B2A6-B56CBD8AAD63}">
      <dsp:nvSpPr>
        <dsp:cNvPr id="0" name=""/>
        <dsp:cNvSpPr/>
      </dsp:nvSpPr>
      <dsp:spPr>
        <a:xfrm>
          <a:off x="219037" y="3786768"/>
          <a:ext cx="398249" cy="398249"/>
        </a:xfrm>
        <a:prstGeom prst="rect">
          <a:avLst/>
        </a:prstGeom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0C0CB7-F78F-4439-8572-CD3B1513C3BA}">
      <dsp:nvSpPr>
        <dsp:cNvPr id="0" name=""/>
        <dsp:cNvSpPr/>
      </dsp:nvSpPr>
      <dsp:spPr>
        <a:xfrm>
          <a:off x="836323" y="3623848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0" kern="1200" baseline="0"/>
            <a:t>Reading and Research:</a:t>
          </a:r>
          <a:r>
            <a:rPr lang="en-US" sz="1900" b="0" i="0" kern="1200" baseline="0"/>
            <a:t> Staying up-to-date with industry trends and publications. </a:t>
          </a:r>
          <a:endParaRPr lang="en-US" sz="1900" kern="1200"/>
        </a:p>
      </dsp:txBody>
      <dsp:txXfrm>
        <a:off x="836323" y="3623848"/>
        <a:ext cx="9679276" cy="724089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95C6CB-4F8E-4173-9855-B402716B4AA8}">
      <dsp:nvSpPr>
        <dsp:cNvPr id="0" name=""/>
        <dsp:cNvSpPr/>
      </dsp:nvSpPr>
      <dsp:spPr>
        <a:xfrm>
          <a:off x="0" y="2822"/>
          <a:ext cx="4646905" cy="6012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4D8BB8-59F4-4D2D-928C-762EA0134D7E}">
      <dsp:nvSpPr>
        <dsp:cNvPr id="0" name=""/>
        <dsp:cNvSpPr/>
      </dsp:nvSpPr>
      <dsp:spPr>
        <a:xfrm>
          <a:off x="181878" y="138104"/>
          <a:ext cx="330687" cy="330687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53F0A9-53DC-4C24-8733-9A8A679ECA8D}">
      <dsp:nvSpPr>
        <dsp:cNvPr id="0" name=""/>
        <dsp:cNvSpPr/>
      </dsp:nvSpPr>
      <dsp:spPr>
        <a:xfrm>
          <a:off x="694444" y="2822"/>
          <a:ext cx="3952460" cy="601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632" tIns="63632" rIns="63632" bIns="63632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i="0" kern="1200" baseline="0"/>
            <a:t>Online Courses:</a:t>
          </a:r>
          <a:r>
            <a:rPr lang="en-US" sz="1500" b="0" i="0" kern="1200" baseline="0"/>
            <a:t> Coursera, Udemy, LinkedIn Learning, etc.</a:t>
          </a:r>
          <a:endParaRPr lang="en-US" sz="1500" kern="1200"/>
        </a:p>
      </dsp:txBody>
      <dsp:txXfrm>
        <a:off x="694444" y="2822"/>
        <a:ext cx="3952460" cy="601250"/>
      </dsp:txXfrm>
    </dsp:sp>
    <dsp:sp modelId="{A5A3FB6A-A0D8-434B-97F8-3B0EB5C963AC}">
      <dsp:nvSpPr>
        <dsp:cNvPr id="0" name=""/>
        <dsp:cNvSpPr/>
      </dsp:nvSpPr>
      <dsp:spPr>
        <a:xfrm>
          <a:off x="0" y="754385"/>
          <a:ext cx="4646905" cy="6012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CAC234-CE36-461E-AD34-45E73B172267}">
      <dsp:nvSpPr>
        <dsp:cNvPr id="0" name=""/>
        <dsp:cNvSpPr/>
      </dsp:nvSpPr>
      <dsp:spPr>
        <a:xfrm>
          <a:off x="181878" y="889667"/>
          <a:ext cx="330687" cy="330687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A3A369-BAE2-4F38-9310-93E3EFD78281}">
      <dsp:nvSpPr>
        <dsp:cNvPr id="0" name=""/>
        <dsp:cNvSpPr/>
      </dsp:nvSpPr>
      <dsp:spPr>
        <a:xfrm>
          <a:off x="694444" y="754385"/>
          <a:ext cx="3952460" cy="601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632" tIns="63632" rIns="63632" bIns="63632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i="0" kern="1200" baseline="0"/>
            <a:t>Industry Conferences and Webinars:</a:t>
          </a:r>
          <a:r>
            <a:rPr lang="en-US" sz="1500" b="0" i="0" kern="1200" baseline="0"/>
            <a:t> Attend events to learn and network.</a:t>
          </a:r>
          <a:endParaRPr lang="en-US" sz="1500" kern="1200"/>
        </a:p>
      </dsp:txBody>
      <dsp:txXfrm>
        <a:off x="694444" y="754385"/>
        <a:ext cx="3952460" cy="601250"/>
      </dsp:txXfrm>
    </dsp:sp>
    <dsp:sp modelId="{7B8E65AD-DE6D-4F11-8ACC-63A1E30B64A9}">
      <dsp:nvSpPr>
        <dsp:cNvPr id="0" name=""/>
        <dsp:cNvSpPr/>
      </dsp:nvSpPr>
      <dsp:spPr>
        <a:xfrm>
          <a:off x="0" y="1505949"/>
          <a:ext cx="4646905" cy="6012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D562A4-4362-42D7-AC92-8659CEB3AB51}">
      <dsp:nvSpPr>
        <dsp:cNvPr id="0" name=""/>
        <dsp:cNvSpPr/>
      </dsp:nvSpPr>
      <dsp:spPr>
        <a:xfrm>
          <a:off x="181878" y="1641230"/>
          <a:ext cx="330687" cy="330687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37680-2103-4E8D-BA8E-BC915A3C4853}">
      <dsp:nvSpPr>
        <dsp:cNvPr id="0" name=""/>
        <dsp:cNvSpPr/>
      </dsp:nvSpPr>
      <dsp:spPr>
        <a:xfrm>
          <a:off x="694444" y="1505949"/>
          <a:ext cx="3952460" cy="601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632" tIns="63632" rIns="63632" bIns="63632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i="0" kern="1200" baseline="0"/>
            <a:t>Professional Associations:</a:t>
          </a:r>
          <a:r>
            <a:rPr lang="en-US" sz="1500" b="0" i="0" kern="1200" baseline="0"/>
            <a:t> Join organizations in your field for resources and connections.</a:t>
          </a:r>
          <a:endParaRPr lang="en-US" sz="1500" kern="1200"/>
        </a:p>
      </dsp:txBody>
      <dsp:txXfrm>
        <a:off x="694444" y="1505949"/>
        <a:ext cx="3952460" cy="601250"/>
      </dsp:txXfrm>
    </dsp:sp>
    <dsp:sp modelId="{1F140A6B-C5B7-4F9A-B7B1-3226015F81FB}">
      <dsp:nvSpPr>
        <dsp:cNvPr id="0" name=""/>
        <dsp:cNvSpPr/>
      </dsp:nvSpPr>
      <dsp:spPr>
        <a:xfrm>
          <a:off x="0" y="2257512"/>
          <a:ext cx="4646905" cy="6012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3C49F5-7D3E-4A58-AEB5-809E6B350F34}">
      <dsp:nvSpPr>
        <dsp:cNvPr id="0" name=""/>
        <dsp:cNvSpPr/>
      </dsp:nvSpPr>
      <dsp:spPr>
        <a:xfrm>
          <a:off x="181878" y="2392793"/>
          <a:ext cx="330687" cy="330687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B31D57-6B54-4AB7-B14D-64FEF0194443}">
      <dsp:nvSpPr>
        <dsp:cNvPr id="0" name=""/>
        <dsp:cNvSpPr/>
      </dsp:nvSpPr>
      <dsp:spPr>
        <a:xfrm>
          <a:off x="694444" y="2257512"/>
          <a:ext cx="3952460" cy="601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632" tIns="63632" rIns="63632" bIns="63632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i="0" kern="1200" baseline="0"/>
            <a:t>Books and Publications:</a:t>
          </a:r>
          <a:r>
            <a:rPr lang="en-US" sz="1500" b="0" i="0" kern="1200" baseline="0"/>
            <a:t> Stay current with industry-specific books and journals.</a:t>
          </a:r>
          <a:endParaRPr lang="en-US" sz="1500" kern="1200"/>
        </a:p>
      </dsp:txBody>
      <dsp:txXfrm>
        <a:off x="694444" y="2257512"/>
        <a:ext cx="3952460" cy="601250"/>
      </dsp:txXfrm>
    </dsp:sp>
    <dsp:sp modelId="{94FBCB23-4E0B-4D9E-B091-D35440FFAA43}">
      <dsp:nvSpPr>
        <dsp:cNvPr id="0" name=""/>
        <dsp:cNvSpPr/>
      </dsp:nvSpPr>
      <dsp:spPr>
        <a:xfrm>
          <a:off x="0" y="3009075"/>
          <a:ext cx="4646905" cy="6012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CC900A-6819-4BE9-B2DF-827E2FD53BE7}">
      <dsp:nvSpPr>
        <dsp:cNvPr id="0" name=""/>
        <dsp:cNvSpPr/>
      </dsp:nvSpPr>
      <dsp:spPr>
        <a:xfrm>
          <a:off x="181878" y="3144357"/>
          <a:ext cx="330687" cy="330687"/>
        </a:xfrm>
        <a:prstGeom prst="rect">
          <a:avLst/>
        </a:prstGeom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A3BBEA-D703-4BF7-80B8-9D34A1059933}">
      <dsp:nvSpPr>
        <dsp:cNvPr id="0" name=""/>
        <dsp:cNvSpPr/>
      </dsp:nvSpPr>
      <dsp:spPr>
        <a:xfrm>
          <a:off x="694444" y="3009075"/>
          <a:ext cx="3952460" cy="601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632" tIns="63632" rIns="63632" bIns="63632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i="0" kern="1200" baseline="0"/>
            <a:t>Mentorship Programs:</a:t>
          </a:r>
          <a:r>
            <a:rPr lang="en-US" sz="1500" b="0" i="0" kern="1200" baseline="0"/>
            <a:t> Many companies offer formal mentorship programs. </a:t>
          </a:r>
          <a:endParaRPr lang="en-US" sz="1500" kern="1200"/>
        </a:p>
      </dsp:txBody>
      <dsp:txXfrm>
        <a:off x="694444" y="3009075"/>
        <a:ext cx="3952460" cy="601250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9FF4F1-C572-4338-A97E-305A8402B774}">
      <dsp:nvSpPr>
        <dsp:cNvPr id="0" name=""/>
        <dsp:cNvSpPr/>
      </dsp:nvSpPr>
      <dsp:spPr>
        <a:xfrm>
          <a:off x="3220993" y="741095"/>
          <a:ext cx="57087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70877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491395" y="783807"/>
        <a:ext cx="30073" cy="6014"/>
      </dsp:txXfrm>
    </dsp:sp>
    <dsp:sp modelId="{16AAE60D-C990-47ED-844D-526EA92A8C09}">
      <dsp:nvSpPr>
        <dsp:cNvPr id="0" name=""/>
        <dsp:cNvSpPr/>
      </dsp:nvSpPr>
      <dsp:spPr>
        <a:xfrm>
          <a:off x="607671" y="2278"/>
          <a:ext cx="2615121" cy="15690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143" tIns="134509" rIns="128143" bIns="134509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baseline="0"/>
            <a:t>Assess Your Needs:</a:t>
          </a:r>
          <a:r>
            <a:rPr lang="en-US" sz="1800" b="0" i="0" kern="1200" baseline="0"/>
            <a:t> Identify your career goals and the skills required to achieve them.</a:t>
          </a:r>
          <a:endParaRPr lang="en-US" sz="1800" kern="1200"/>
        </a:p>
      </dsp:txBody>
      <dsp:txXfrm>
        <a:off x="607671" y="2278"/>
        <a:ext cx="2615121" cy="1569072"/>
      </dsp:txXfrm>
    </dsp:sp>
    <dsp:sp modelId="{273942D0-761F-462D-989B-1DBE028EFE8E}">
      <dsp:nvSpPr>
        <dsp:cNvPr id="0" name=""/>
        <dsp:cNvSpPr/>
      </dsp:nvSpPr>
      <dsp:spPr>
        <a:xfrm>
          <a:off x="1915232" y="1569551"/>
          <a:ext cx="3216599" cy="570877"/>
        </a:xfrm>
        <a:custGeom>
          <a:avLst/>
          <a:gdLst/>
          <a:ahLst/>
          <a:cxnLst/>
          <a:rect l="0" t="0" r="0" b="0"/>
          <a:pathLst>
            <a:path>
              <a:moveTo>
                <a:pt x="3216599" y="0"/>
              </a:moveTo>
              <a:lnTo>
                <a:pt x="3216599" y="302538"/>
              </a:lnTo>
              <a:lnTo>
                <a:pt x="0" y="302538"/>
              </a:lnTo>
              <a:lnTo>
                <a:pt x="0" y="570877"/>
              </a:lnTo>
            </a:path>
          </a:pathLst>
        </a:custGeom>
        <a:noFill/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441723" y="1851983"/>
        <a:ext cx="163617" cy="6014"/>
      </dsp:txXfrm>
    </dsp:sp>
    <dsp:sp modelId="{B0A4613B-62E2-4F6F-9E2C-B3E9FF3BBE74}">
      <dsp:nvSpPr>
        <dsp:cNvPr id="0" name=""/>
        <dsp:cNvSpPr/>
      </dsp:nvSpPr>
      <dsp:spPr>
        <a:xfrm>
          <a:off x="3824270" y="2278"/>
          <a:ext cx="2615121" cy="1569072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143" tIns="134509" rIns="128143" bIns="134509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baseline="0"/>
            <a:t>Set SMART Goals:</a:t>
          </a:r>
          <a:r>
            <a:rPr lang="en-US" sz="1800" b="0" i="0" kern="1200" baseline="0"/>
            <a:t> Make your goals specific, measurable, achievable, relevant, and time-bound.</a:t>
          </a:r>
          <a:endParaRPr lang="en-US" sz="1800" kern="1200"/>
        </a:p>
      </dsp:txBody>
      <dsp:txXfrm>
        <a:off x="3824270" y="2278"/>
        <a:ext cx="2615121" cy="1569072"/>
      </dsp:txXfrm>
    </dsp:sp>
    <dsp:sp modelId="{E500C9C7-F525-48F2-B95B-BE1D1F8A1D1A}">
      <dsp:nvSpPr>
        <dsp:cNvPr id="0" name=""/>
        <dsp:cNvSpPr/>
      </dsp:nvSpPr>
      <dsp:spPr>
        <a:xfrm>
          <a:off x="3220993" y="2911645"/>
          <a:ext cx="57087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70877" y="45720"/>
              </a:lnTo>
            </a:path>
          </a:pathLst>
        </a:cu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491395" y="2954358"/>
        <a:ext cx="30073" cy="6014"/>
      </dsp:txXfrm>
    </dsp:sp>
    <dsp:sp modelId="{B32DEBE0-BEDE-4374-A842-D96AC815587A}">
      <dsp:nvSpPr>
        <dsp:cNvPr id="0" name=""/>
        <dsp:cNvSpPr/>
      </dsp:nvSpPr>
      <dsp:spPr>
        <a:xfrm>
          <a:off x="607671" y="2172829"/>
          <a:ext cx="2615121" cy="1569072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143" tIns="134509" rIns="128143" bIns="134509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baseline="0"/>
            <a:t>Allocate Time and Resources:</a:t>
          </a:r>
          <a:r>
            <a:rPr lang="en-US" sz="1800" b="0" i="0" kern="1200" baseline="0"/>
            <a:t> Schedule time for learning and invest in resources like courses or books.</a:t>
          </a:r>
          <a:endParaRPr lang="en-US" sz="1800" kern="1200"/>
        </a:p>
      </dsp:txBody>
      <dsp:txXfrm>
        <a:off x="607671" y="2172829"/>
        <a:ext cx="2615121" cy="1569072"/>
      </dsp:txXfrm>
    </dsp:sp>
    <dsp:sp modelId="{382EF687-0A47-42A6-8D3F-B48EA7F1E105}">
      <dsp:nvSpPr>
        <dsp:cNvPr id="0" name=""/>
        <dsp:cNvSpPr/>
      </dsp:nvSpPr>
      <dsp:spPr>
        <a:xfrm>
          <a:off x="3824270" y="2172829"/>
          <a:ext cx="2615121" cy="1569072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143" tIns="134509" rIns="128143" bIns="134509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baseline="0"/>
            <a:t>Track Your Progress:</a:t>
          </a:r>
          <a:r>
            <a:rPr lang="en-US" sz="1800" b="0" i="0" kern="1200" baseline="0"/>
            <a:t> Regularly assess your learning and make adjustments as needed. </a:t>
          </a:r>
          <a:endParaRPr lang="en-US" sz="1800" kern="1200"/>
        </a:p>
      </dsp:txBody>
      <dsp:txXfrm>
        <a:off x="3824270" y="2172829"/>
        <a:ext cx="2615121" cy="15690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86745-9EE7-3396-A0F5-3BACAAADBD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8E404E-474E-08E3-3EAE-84A5358651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EA4A4-7999-16A0-E68B-E49F4132E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452-7CC6-43BE-9E38-F25B712140C1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666578-62E0-39B9-50D6-33CA95142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582F1-ED78-03AD-C7F6-1E10B51B5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AFF2-CEE1-4C78-BD88-716B1C197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96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235F9-8C10-B1A0-A0BE-88A9C3E6F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860EB-79F8-2D38-5D01-A1C2B6393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E4E3A-A207-FF7F-D051-A24624D6F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452-7CC6-43BE-9E38-F25B712140C1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BBDF1-6158-7446-4D93-A224BFBB5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FD218-C945-ADCB-0B55-AD6EE6626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AFF2-CEE1-4C78-BD88-716B1C197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582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A5F61-3973-537B-FF6C-452C4ECE8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17461-784B-AD7B-2648-FA5C05038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B1805-1020-9616-3BEA-5B3A6B087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452-7CC6-43BE-9E38-F25B712140C1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A2133-E919-B537-5AB3-838E229FB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C8D2A-2544-D860-6892-0C41BBA5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AFF2-CEE1-4C78-BD88-716B1C197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4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0FD01-4886-A6DC-B6A1-4FB376C3C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304EE-20A5-7267-ED8C-DD16D23E32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CDF67-737F-75CB-3919-0EED3E60D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559FA-13EA-891B-3893-DC941B4AA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452-7CC6-43BE-9E38-F25B712140C1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4E0C8-9D9E-804B-947B-6AD04506A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FD2F8-CFD9-FFFB-89C5-1F5CE3E4B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AFF2-CEE1-4C78-BD88-716B1C197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54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9F0E3-42A5-AE33-1578-DB7318AD0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58CA6C-C5D4-F935-0982-E95FD3F41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8B0C9-8554-6AEB-C21C-E2199EA63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56065-EC47-3157-659E-D19B34020D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80EA8C-4F1F-E34F-5BB0-8C761C82C8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A62DE2-F382-D8CA-D706-FFDF81B1C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452-7CC6-43BE-9E38-F25B712140C1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761B4F-F7B4-092A-A2AA-208556A33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5153E3-997B-B47E-CFCF-D2F944F2F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AFF2-CEE1-4C78-BD88-716B1C197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43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D5D51-8561-4530-D7E8-3C7A4B2DA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5117F7-3C54-9CD1-FC7D-D2EC5593F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452-7CC6-43BE-9E38-F25B712140C1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966C3E-1C3B-E593-F9CF-B5587F71C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13E593-9D98-0317-F609-F4DC42909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AFF2-CEE1-4C78-BD88-716B1C197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86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362B81-F72F-1AA4-6A08-7285EE8E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452-7CC6-43BE-9E38-F25B712140C1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5D6197-F4AD-FF56-ACF4-03B2BE3CA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4292D-376E-3AF4-81F0-CAA8507ED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AFF2-CEE1-4C78-BD88-716B1C197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3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8575C-8B92-569D-4A0A-E67E84708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506ED-9A8A-F62A-F55C-059D9BAE2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0E9A3-6261-BDC7-3DC6-06251A1DA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050230-52DC-984D-A7D4-C3539AC98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452-7CC6-43BE-9E38-F25B712140C1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07E412-74D8-3378-10CB-78CA50CE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7B4C-4FC8-6595-CFBC-8889C6AEC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AFF2-CEE1-4C78-BD88-716B1C197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21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6F062-D6C7-51D3-85BB-9DC336037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46E70C-5FBA-FE5C-C8D7-30EF8423C3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05558-E781-5401-49A9-C7619D1B52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FE5200-14D5-7D0C-9105-5D91453C7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452-7CC6-43BE-9E38-F25B712140C1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803ECE-F690-8113-F7A7-DE6F771C0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7E6280-23E2-633E-1757-91142B4B1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AFF2-CEE1-4C78-BD88-716B1C197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249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4FE1B-59DA-0DAB-CB9C-076BF4BF2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9872E1-69BB-A5F8-A245-B94ABF8DB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81300-6B18-B095-B7C9-7D5F2BAEB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452-7CC6-43BE-9E38-F25B712140C1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FEE62-5532-5E17-C6DE-7AA66C5DD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88F7B-32E3-8D71-2914-248CF7F16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AFF2-CEE1-4C78-BD88-716B1C197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980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2CF143-D640-4F39-7F27-9DD3DA6D0F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844241-422A-25D8-DD12-94B05F1D7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A99EE-EF03-730E-66C5-229113B94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452-7CC6-43BE-9E38-F25B712140C1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66F76-0B63-5940-C6F2-137CDCBC9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E5CDA-2049-59E6-1FA0-165C1DDBF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AFF2-CEE1-4C78-BD88-716B1C197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499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6FA830-E06E-9A7A-C93B-90C831710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0F48F-F9B3-AC2D-7B89-B86A94B8D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C09E2-B973-51F3-DECF-7B697497C4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AD452-7CC6-43BE-9E38-F25B712140C1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AA9FE-8986-708F-D9F8-2423BE0659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0A521-C9E8-80A6-5AE4-206F4D363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DAFF2-CEE1-4C78-BD88-716B1C197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362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8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31.jpg"/><Relationship Id="rId7" Type="http://schemas.openxmlformats.org/officeDocument/2006/relationships/diagramColors" Target="../diagrams/colors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36.jp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46.jpe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71.jpe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5.xml"/><Relationship Id="rId3" Type="http://schemas.openxmlformats.org/officeDocument/2006/relationships/image" Target="../media/image72.jpg"/><Relationship Id="rId7" Type="http://schemas.openxmlformats.org/officeDocument/2006/relationships/diagramColors" Target="../diagrams/colors2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diagramQuickStyle" Target="../diagrams/quickStyle25.xml"/><Relationship Id="rId5" Type="http://schemas.openxmlformats.org/officeDocument/2006/relationships/diagramLayout" Target="../diagrams/layout25.xml"/><Relationship Id="rId4" Type="http://schemas.openxmlformats.org/officeDocument/2006/relationships/diagramData" Target="../diagrams/data2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openxmlformats.org/officeDocument/2006/relationships/image" Target="../media/image82.jpe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5.xml"/><Relationship Id="rId5" Type="http://schemas.openxmlformats.org/officeDocument/2006/relationships/diagramQuickStyle" Target="../diagrams/quickStyle35.xml"/><Relationship Id="rId4" Type="http://schemas.openxmlformats.org/officeDocument/2006/relationships/diagramLayout" Target="../diagrams/layout35.xml"/></Relationships>
</file>

<file path=ppt/slides/_rels/slide6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6.xml"/><Relationship Id="rId3" Type="http://schemas.openxmlformats.org/officeDocument/2006/relationships/image" Target="../media/image113.jpeg"/><Relationship Id="rId7" Type="http://schemas.openxmlformats.org/officeDocument/2006/relationships/diagramColors" Target="../diagrams/colors3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diagramQuickStyle" Target="../diagrams/quickStyle36.xml"/><Relationship Id="rId5" Type="http://schemas.openxmlformats.org/officeDocument/2006/relationships/diagramLayout" Target="../diagrams/layout36.xml"/><Relationship Id="rId4" Type="http://schemas.openxmlformats.org/officeDocument/2006/relationships/diagramData" Target="../diagrams/data3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ople at meeting">
            <a:extLst>
              <a:ext uri="{FF2B5EF4-FFF2-40B4-BE49-F238E27FC236}">
                <a16:creationId xmlns:a16="http://schemas.microsoft.com/office/drawing/2014/main" id="{7444820A-92C3-904A-9E5C-DA602E99C4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5" t="9091" r="-1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3A9470-D6FF-443D-82BC-7BDD4A4EB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400"/>
              <a:t>Cracking the Workplace Code: Your Guide to Company Culture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89E59F-30F9-19A4-1FBC-CE2089CF1B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Navigating the Workplace with Confidence</a:t>
            </a:r>
          </a:p>
          <a:p>
            <a:pPr algn="l"/>
            <a:endParaRPr lang="en-US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983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431CA7-1222-374E-B9F8-5422C8598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3700"/>
              <a:t>What is Corporate Culture?</a:t>
            </a:r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1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9E660-D8F5-B65C-74AB-4392B9DD7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en-US" sz="1400" b="1"/>
              <a:t>Definition:</a:t>
            </a:r>
            <a:r>
              <a:rPr lang="en-US" sz="1400"/>
              <a:t> The shared values, beliefs, and practices that shape how employees interact and work together.</a:t>
            </a:r>
          </a:p>
          <a:p>
            <a:r>
              <a:rPr lang="en-US" sz="1400" b="1"/>
              <a:t>The "Personality" of a Company:</a:t>
            </a:r>
            <a:r>
              <a:rPr lang="en-US" sz="1400"/>
              <a:t> Think of it as a company's unique personality – it's the way things get done, the vibe of the office, and the unwritten rules everyone follows.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1"/>
              <a:t>Why It Matters (for you):</a:t>
            </a:r>
            <a:r>
              <a:rPr lang="en-US" sz="1400"/>
              <a:t> </a:t>
            </a:r>
          </a:p>
          <a:p>
            <a:pPr lvl="1"/>
            <a:r>
              <a:rPr lang="en-US" sz="1400" b="1"/>
              <a:t>Fit:</a:t>
            </a:r>
            <a:r>
              <a:rPr lang="en-US" sz="1400"/>
              <a:t> Finding a culture that aligns with your values leads to greater job satisfaction.</a:t>
            </a:r>
          </a:p>
          <a:p>
            <a:pPr lvl="1"/>
            <a:r>
              <a:rPr lang="en-US" sz="1400" b="1"/>
              <a:t>Success:</a:t>
            </a:r>
            <a:r>
              <a:rPr lang="en-US" sz="1400"/>
              <a:t> Understanding your company's culture helps you navigate the workplace and achieve your goals.</a:t>
            </a:r>
          </a:p>
          <a:p>
            <a:pPr lvl="1"/>
            <a:r>
              <a:rPr lang="en-US" sz="1400" b="1"/>
              <a:t>Impact:</a:t>
            </a:r>
            <a:r>
              <a:rPr lang="en-US" sz="1400"/>
              <a:t> Culture influences everything from teamwork to decision-making to how promotions happen.</a:t>
            </a:r>
          </a:p>
          <a:p>
            <a:endParaRPr lang="en-US" sz="14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onference room in office">
            <a:extLst>
              <a:ext uri="{FF2B5EF4-FFF2-40B4-BE49-F238E27FC236}">
                <a16:creationId xmlns:a16="http://schemas.microsoft.com/office/drawing/2014/main" id="{3FC36117-0759-FDE7-18BC-73A64FF6D4F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2" r="13591" b="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6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0EA8B8-F521-3436-2526-B575D8EA8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200"/>
              <a:t>Key Elements of Organizational Culture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2A8A021-8279-C07F-0539-6EED03AA4A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654298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3235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127095-63C6-2B9F-3D06-0DBD94A324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94CE23-6D0B-DC61-6260-B6D376233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Common Corporate Values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5AA389-A69C-D992-7971-685A5217CC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47263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53133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000917-9F72-C07A-691F-892BC31E3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dirty="0"/>
              <a:t>How Culture Affects Your Success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45DEE48-9D09-813C-4068-252A72990B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8922741"/>
              </p:ext>
            </p:extLst>
          </p:nvPr>
        </p:nvGraphicFramePr>
        <p:xfrm>
          <a:off x="838200" y="1926266"/>
          <a:ext cx="5394434" cy="4348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A crescent moon over the temple">
            <a:extLst>
              <a:ext uri="{FF2B5EF4-FFF2-40B4-BE49-F238E27FC236}">
                <a16:creationId xmlns:a16="http://schemas.microsoft.com/office/drawing/2014/main" id="{74B11371-07EA-1348-B130-B81352701FC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748" y="2189462"/>
            <a:ext cx="5625138" cy="3750092"/>
          </a:xfrm>
          <a:prstGeom prst="rect">
            <a:avLst/>
          </a:prstGeom>
          <a:effectLst>
            <a:softEdge rad="406400"/>
          </a:effectLst>
        </p:spPr>
      </p:pic>
    </p:spTree>
    <p:extLst>
      <p:ext uri="{BB962C8B-B14F-4D97-AF65-F5344CB8AC3E}">
        <p14:creationId xmlns:p14="http://schemas.microsoft.com/office/powerpoint/2010/main" val="1385086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E5C57-274C-9D67-7BA7-E1C45FB89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&amp; Takeaway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90603-6442-CB2E-1D60-3FB2A0193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Recap Key Points:</a:t>
            </a:r>
          </a:p>
          <a:p>
            <a:pPr lvl="1"/>
            <a:r>
              <a:rPr lang="en-US" dirty="0"/>
              <a:t>Corporate culture is the personality of a company.</a:t>
            </a:r>
          </a:p>
          <a:p>
            <a:pPr lvl="1"/>
            <a:r>
              <a:rPr lang="en-US" dirty="0"/>
              <a:t> It comprises values, norms, symbols, and heroes.</a:t>
            </a:r>
          </a:p>
          <a:p>
            <a:pPr lvl="1"/>
            <a:r>
              <a:rPr lang="en-US" dirty="0"/>
              <a:t>Culture impacts your job satisfaction, success, and overall well-being.</a:t>
            </a:r>
          </a:p>
          <a:p>
            <a:pPr marL="228600" lvl="1">
              <a:spcBef>
                <a:spcPts val="1000"/>
              </a:spcBef>
            </a:pPr>
            <a:r>
              <a:rPr lang="en-US" sz="2800" dirty="0"/>
              <a:t>Call to Action: Pay attention to culture when job hunting; once you’re hired, try to learn the ropes.</a:t>
            </a:r>
          </a:p>
        </p:txBody>
      </p:sp>
    </p:spTree>
    <p:extLst>
      <p:ext uri="{BB962C8B-B14F-4D97-AF65-F5344CB8AC3E}">
        <p14:creationId xmlns:p14="http://schemas.microsoft.com/office/powerpoint/2010/main" val="2610622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165AF-03E9-21FC-C098-8DF9DB80D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810" y="2960716"/>
            <a:ext cx="4036334" cy="2387600"/>
          </a:xfrm>
        </p:spPr>
        <p:txBody>
          <a:bodyPr anchor="t">
            <a:normAutofit/>
          </a:bodyPr>
          <a:lstStyle/>
          <a:p>
            <a:pPr algn="l"/>
            <a:r>
              <a:rPr lang="en-US" sz="3800"/>
              <a:t>Master the Art of Communication: Your Key to Workplace Success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173C31-BE73-ECB2-1DFF-A066686C9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3809" y="953037"/>
            <a:ext cx="4036333" cy="1709849"/>
          </a:xfrm>
        </p:spPr>
        <p:txBody>
          <a:bodyPr anchor="b">
            <a:normAutofit/>
          </a:bodyPr>
          <a:lstStyle/>
          <a:p>
            <a:pPr algn="l"/>
            <a:r>
              <a:rPr lang="en-US" sz="2000"/>
              <a:t>From Water Cooler Chats to Zoom Calls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wo telephones communicating">
            <a:extLst>
              <a:ext uri="{FF2B5EF4-FFF2-40B4-BE49-F238E27FC236}">
                <a16:creationId xmlns:a16="http://schemas.microsoft.com/office/drawing/2014/main" id="{671DE5DA-8EB4-519D-9413-BCD7C71D189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492" y="1323623"/>
            <a:ext cx="5536001" cy="41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98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CAE5E-4F6D-84ED-A14C-682FDA6F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Why Communication Matters in the Workplace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6A068CB-E4E4-775F-BA82-DF44D286D5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177191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6227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84511-872F-D2B5-A38E-4FFFAB586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The 3 C's of Effective Communication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4AEBB552-2861-A3DF-AEFF-21CD5E7ED2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3424748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0510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BCB5E-0C8B-9B17-FA1F-72BD53DCC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/>
              <a:t>Verbal Communication Nuances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Rectangle 1">
            <a:extLst>
              <a:ext uri="{FF2B5EF4-FFF2-40B4-BE49-F238E27FC236}">
                <a16:creationId xmlns:a16="http://schemas.microsoft.com/office/drawing/2014/main" id="{69C08FBC-F2EA-E2AB-8431-E17C813DD6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6473078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2456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4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16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18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BCB5E-0C8B-9B17-FA1F-72BD53DCC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 dirty="0"/>
              <a:t>Non-Verbal Communication Nuances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Rectangle 3">
            <a:extLst>
              <a:ext uri="{FF2B5EF4-FFF2-40B4-BE49-F238E27FC236}">
                <a16:creationId xmlns:a16="http://schemas.microsoft.com/office/drawing/2014/main" id="{FDCF2995-E15E-3BB3-1306-A626733D06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4162019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09220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0CF5BD-21E5-39F6-226B-B6D0571BD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US" sz="5200"/>
              <a:t>Digital Communication Nuances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28D17FE2-3E2A-85BB-A0FF-47189160EC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031932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5853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0FDFB6-ADF0-736A-6694-E98E535B0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Conclusion &amp; Takeaway</a:t>
            </a: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26A9A13D-DCAC-4644-C802-D13CE241E9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371599" y="2318197"/>
            <a:ext cx="9724031" cy="36833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Recap Key Points: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3 C's and the importance of understanding nuances of verbal, non-verbal, and digital communication.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Call to Action: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lang="en-US" altLang="en-US" sz="2000" dirty="0">
                <a:latin typeface="Arial" panose="020B0604020202020204" pitchFamily="34" charset="0"/>
              </a:rPr>
              <a:t>P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ractice these communication skills in their everyday interactions. </a:t>
            </a:r>
          </a:p>
        </p:txBody>
      </p:sp>
    </p:spTree>
    <p:extLst>
      <p:ext uri="{BB962C8B-B14F-4D97-AF65-F5344CB8AC3E}">
        <p14:creationId xmlns:p14="http://schemas.microsoft.com/office/powerpoint/2010/main" val="2905232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wo people with tablet">
            <a:extLst>
              <a:ext uri="{FF2B5EF4-FFF2-40B4-BE49-F238E27FC236}">
                <a16:creationId xmlns:a16="http://schemas.microsoft.com/office/drawing/2014/main" id="{AB88AD98-7B71-2C15-033A-952EF86C77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2" r="18987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CEE61E-790A-3A8C-377F-201ABF36B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400"/>
              <a:t>Elevate Your Professionalism: The Power of Business Etiquette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46251B-4581-BCF4-D0D8-3288D407F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Making a Positive Impression in the Workplace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36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3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15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17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AEC542-C061-972F-D171-B8D5BC6B7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6" y="1188637"/>
            <a:ext cx="9984615" cy="1597228"/>
          </a:xfrm>
        </p:spPr>
        <p:txBody>
          <a:bodyPr>
            <a:normAutofit/>
          </a:bodyPr>
          <a:lstStyle/>
          <a:p>
            <a:r>
              <a:rPr lang="en-US" sz="6000"/>
              <a:t>Why business etiquette matters</a:t>
            </a:r>
          </a:p>
        </p:txBody>
      </p:sp>
      <p:pic>
        <p:nvPicPr>
          <p:cNvPr id="9" name="Picture 8" descr="Conference room table">
            <a:extLst>
              <a:ext uri="{FF2B5EF4-FFF2-40B4-BE49-F238E27FC236}">
                <a16:creationId xmlns:a16="http://schemas.microsoft.com/office/drawing/2014/main" id="{29F28FBF-552B-7EEC-580B-4675B789B4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4" b="3929"/>
          <a:stretch/>
        </p:blipFill>
        <p:spPr>
          <a:xfrm>
            <a:off x="1123357" y="3018327"/>
            <a:ext cx="3533985" cy="2728198"/>
          </a:xfrm>
          <a:prstGeom prst="rect">
            <a:avLst/>
          </a:prstGeom>
        </p:spPr>
      </p:pic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43400CEB-E3C6-20ED-2BB9-6EEFBB8DD5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3075954"/>
              </p:ext>
            </p:extLst>
          </p:nvPr>
        </p:nvGraphicFramePr>
        <p:xfrm>
          <a:off x="5255260" y="2998278"/>
          <a:ext cx="4428236" cy="2728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91424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3922CE-BEF2-BF64-E699-E5F7D4E55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6" y="1188637"/>
            <a:ext cx="9984615" cy="1597228"/>
          </a:xfrm>
        </p:spPr>
        <p:txBody>
          <a:bodyPr>
            <a:normAutofit/>
          </a:bodyPr>
          <a:lstStyle/>
          <a:p>
            <a:r>
              <a:rPr lang="en-US" sz="6000" dirty="0"/>
              <a:t>Meeting Etiquette</a:t>
            </a:r>
          </a:p>
        </p:txBody>
      </p:sp>
      <p:pic>
        <p:nvPicPr>
          <p:cNvPr id="7" name="Picture 6" descr="Empty office room">
            <a:extLst>
              <a:ext uri="{FF2B5EF4-FFF2-40B4-BE49-F238E27FC236}">
                <a16:creationId xmlns:a16="http://schemas.microsoft.com/office/drawing/2014/main" id="{44BA3077-F1B4-7310-7A90-B547DE9A57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35"/>
          <a:stretch/>
        </p:blipFill>
        <p:spPr>
          <a:xfrm>
            <a:off x="1123357" y="3018327"/>
            <a:ext cx="3533985" cy="2728198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D22D71CA-4F24-0E32-A811-7C71674F8A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255260" y="2998278"/>
            <a:ext cx="4428236" cy="272819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</a:rPr>
              <a:t>Punctuality: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</a:rPr>
              <a:t> Arrive on time or even a few minutes early.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</a:rPr>
              <a:t>Preparation: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</a:rPr>
              <a:t> Review the agenda beforehand and come prepared to contribute.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</a:rPr>
              <a:t>Active Participation: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</a:rPr>
              <a:t> Pay attention, ask questions, and offer valuable insights.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</a:rPr>
              <a:t>Respectful Communication: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</a:rPr>
              <a:t> Speak clearly, listen actively, and avoid interrupting others. </a:t>
            </a:r>
          </a:p>
        </p:txBody>
      </p:sp>
    </p:spTree>
    <p:extLst>
      <p:ext uri="{BB962C8B-B14F-4D97-AF65-F5344CB8AC3E}">
        <p14:creationId xmlns:p14="http://schemas.microsoft.com/office/powerpoint/2010/main" val="3756037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2A3B27-1983-D930-3B5A-57445EE4F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6" y="1188637"/>
            <a:ext cx="9984615" cy="1597228"/>
          </a:xfrm>
        </p:spPr>
        <p:txBody>
          <a:bodyPr>
            <a:normAutofit/>
          </a:bodyPr>
          <a:lstStyle/>
          <a:p>
            <a:r>
              <a:rPr lang="en-US" sz="6000"/>
              <a:t>Email Etiquette</a:t>
            </a:r>
          </a:p>
        </p:txBody>
      </p:sp>
      <p:pic>
        <p:nvPicPr>
          <p:cNvPr id="7" name="Picture 6" descr="Sunlit desk">
            <a:extLst>
              <a:ext uri="{FF2B5EF4-FFF2-40B4-BE49-F238E27FC236}">
                <a16:creationId xmlns:a16="http://schemas.microsoft.com/office/drawing/2014/main" id="{DE7590B7-1D17-C6E4-212F-CF4E24BAF2C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57" y="3202959"/>
            <a:ext cx="3533985" cy="2358934"/>
          </a:xfrm>
          <a:prstGeom prst="rect">
            <a:avLst/>
          </a:prstGeom>
        </p:spPr>
      </p:pic>
      <p:graphicFrame>
        <p:nvGraphicFramePr>
          <p:cNvPr id="24" name="Rectangle 1">
            <a:extLst>
              <a:ext uri="{FF2B5EF4-FFF2-40B4-BE49-F238E27FC236}">
                <a16:creationId xmlns:a16="http://schemas.microsoft.com/office/drawing/2014/main" id="{2B0AF4F6-ED0D-0389-06F3-D44BCF0838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1745281"/>
              </p:ext>
            </p:extLst>
          </p:nvPr>
        </p:nvGraphicFramePr>
        <p:xfrm>
          <a:off x="5255260" y="2998278"/>
          <a:ext cx="4238257" cy="2728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7592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B33E13-F2BD-FB17-E936-1895C9B5C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6" y="1188637"/>
            <a:ext cx="9984615" cy="1597228"/>
          </a:xfrm>
        </p:spPr>
        <p:txBody>
          <a:bodyPr>
            <a:normAutofit/>
          </a:bodyPr>
          <a:lstStyle/>
          <a:p>
            <a:r>
              <a:rPr lang="en-US" sz="6000"/>
              <a:t>Phone Manners</a:t>
            </a:r>
          </a:p>
        </p:txBody>
      </p:sp>
      <p:pic>
        <p:nvPicPr>
          <p:cNvPr id="6" name="Picture 5" descr="Mobile phone and text message bubbles">
            <a:extLst>
              <a:ext uri="{FF2B5EF4-FFF2-40B4-BE49-F238E27FC236}">
                <a16:creationId xmlns:a16="http://schemas.microsoft.com/office/drawing/2014/main" id="{D04B069E-1966-ED34-0D63-44FD361459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0" r="4386"/>
          <a:stretch/>
        </p:blipFill>
        <p:spPr>
          <a:xfrm>
            <a:off x="1123357" y="3018327"/>
            <a:ext cx="3533985" cy="2728198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41329B9C-59F6-925C-CCC3-480EE647AF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255260" y="2998278"/>
            <a:ext cx="4428236" cy="272819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Answering Professionally:</a:t>
            </a: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State your name and company or department.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Active Listening:</a:t>
            </a: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Focus on the conversation and avoid distractions.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Clear Speech:</a:t>
            </a: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Speak slowly and clearly, enunciating your words.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Leaving a Message:</a:t>
            </a: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State your name, phone number, and a brief message. </a:t>
            </a:r>
          </a:p>
        </p:txBody>
      </p:sp>
    </p:spTree>
    <p:extLst>
      <p:ext uri="{BB962C8B-B14F-4D97-AF65-F5344CB8AC3E}">
        <p14:creationId xmlns:p14="http://schemas.microsoft.com/office/powerpoint/2010/main" val="4264561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Office clerk searching for files">
            <a:extLst>
              <a:ext uri="{FF2B5EF4-FFF2-40B4-BE49-F238E27FC236}">
                <a16:creationId xmlns:a16="http://schemas.microsoft.com/office/drawing/2014/main" id="{16DDC536-112D-C3D5-FA7A-9501203FEB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4" r="30183"/>
          <a:stretch/>
        </p:blipFill>
        <p:spPr>
          <a:xfrm>
            <a:off x="621675" y="623275"/>
            <a:ext cx="4032621" cy="5607882"/>
          </a:xfrm>
          <a:prstGeom prst="rect">
            <a:avLst/>
          </a:prstGeom>
        </p:spPr>
      </p:pic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029" y="623275"/>
            <a:ext cx="6570797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20465-886A-D318-14A4-AD340BE91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5659" y="1188637"/>
            <a:ext cx="5642312" cy="1597228"/>
          </a:xfrm>
        </p:spPr>
        <p:txBody>
          <a:bodyPr>
            <a:normAutofit/>
          </a:bodyPr>
          <a:lstStyle/>
          <a:p>
            <a:r>
              <a:rPr lang="en-US" sz="5400"/>
              <a:t>Office Protocol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FFE7CAC-5F14-7CB9-DA9D-65C4DAE994F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65659" y="2998278"/>
            <a:ext cx="4784329" cy="19743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Dress Code:</a:t>
            </a: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Follow the company's dress code policy.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Respect Personal Space:</a:t>
            </a: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Knock before entering someone's office or cubicle.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Shared Spaces:</a:t>
            </a: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Clean up after yourself in common areas like the kitchen or breakroom.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Gossip:</a:t>
            </a: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Avoid engaging in office gossip or negative talk. </a:t>
            </a:r>
          </a:p>
        </p:txBody>
      </p:sp>
    </p:spTree>
    <p:extLst>
      <p:ext uri="{BB962C8B-B14F-4D97-AF65-F5344CB8AC3E}">
        <p14:creationId xmlns:p14="http://schemas.microsoft.com/office/powerpoint/2010/main" val="3419561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6CBEA4-DB19-050B-D1B9-970DCA21D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 fontScale="90000"/>
          </a:bodyPr>
          <a:lstStyle/>
          <a:p>
            <a:r>
              <a:rPr lang="en-US" sz="7200" dirty="0"/>
              <a:t>Conclusion &amp; Takeaway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B482B52-3827-39BF-EBC5-EA99D99D82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85240" y="2969469"/>
            <a:ext cx="8074815" cy="28003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Recap Key Points: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Summarize the essential etiquette rules covered.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Call to Action:</a:t>
            </a:r>
            <a:r>
              <a:rPr lang="en-US" altLang="en-US" sz="2400" dirty="0">
                <a:latin typeface="Arial" panose="020B0604020202020204" pitchFamily="34" charset="0"/>
              </a:rPr>
              <a:t> 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ractice good business etiquette to make a positive impression consistently.</a:t>
            </a:r>
          </a:p>
        </p:txBody>
      </p:sp>
    </p:spTree>
    <p:extLst>
      <p:ext uri="{BB962C8B-B14F-4D97-AF65-F5344CB8AC3E}">
        <p14:creationId xmlns:p14="http://schemas.microsoft.com/office/powerpoint/2010/main" val="3590496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2542EEC-4F7C-4AE2-933E-EAC8EB3FA3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9B132B-D7B2-CB61-5474-2EE6D99B71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1856" y="3113415"/>
            <a:ext cx="4036334" cy="2387600"/>
          </a:xfrm>
        </p:spPr>
        <p:txBody>
          <a:bodyPr anchor="t">
            <a:normAutofit/>
          </a:bodyPr>
          <a:lstStyle/>
          <a:p>
            <a:pPr algn="l"/>
            <a:r>
              <a:rPr lang="en-US" sz="3400"/>
              <a:t>Networking Your Way to Success: Building Connections That Count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54EFA3-46AD-7B13-70B9-203B6333D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1858" y="1122362"/>
            <a:ext cx="4036333" cy="1709849"/>
          </a:xfrm>
        </p:spPr>
        <p:txBody>
          <a:bodyPr anchor="b">
            <a:normAutofit/>
          </a:bodyPr>
          <a:lstStyle/>
          <a:p>
            <a:pPr algn="l"/>
            <a:r>
              <a:rPr lang="en-US" sz="2000"/>
              <a:t>Unlocking Opportunities Through Relationships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824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Net of connections">
            <a:extLst>
              <a:ext uri="{FF2B5EF4-FFF2-40B4-BE49-F238E27FC236}">
                <a16:creationId xmlns:a16="http://schemas.microsoft.com/office/drawing/2014/main" id="{213ABD5F-0586-95FF-5801-5FC54EC178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9" r="17613" b="-1"/>
          <a:stretch/>
        </p:blipFill>
        <p:spPr>
          <a:xfrm>
            <a:off x="733507" y="666728"/>
            <a:ext cx="5536001" cy="546579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6048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660461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A2B497-0682-2757-D65E-A49BCD5AA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/>
              <a:t>Why Networking is Essential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n open white door">
            <a:extLst>
              <a:ext uri="{FF2B5EF4-FFF2-40B4-BE49-F238E27FC236}">
                <a16:creationId xmlns:a16="http://schemas.microsoft.com/office/drawing/2014/main" id="{C06E4748-F6CE-2892-E51D-BB3F1C201F9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44" y="1202058"/>
            <a:ext cx="5628018" cy="422101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277CD51-C7FF-29B3-E9BE-AFBE9C765C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239012" y="2031101"/>
            <a:ext cx="4282984" cy="351194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effectLst/>
              </a:rPr>
              <a:t>Opens Doors: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</a:rPr>
              <a:t> Networking can create new job opportunities, mentorships, collaborations, and valuable information.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effectLst/>
              </a:rPr>
              <a:t>Builds Your Brand: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</a:rPr>
              <a:t> It helps establish your professional reputation and expand your reach.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effectLst/>
              </a:rPr>
              <a:t>Boosts Confidence: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</a:rPr>
              <a:t> Connecting with others can help you gain confidence and learn new skills.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effectLst/>
              </a:rPr>
              <a:t>Expands Your Knowledge: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</a:rPr>
              <a:t> You'll learn from the experiences and insights of others.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91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2BC7C6-E3D5-2C30-AC2E-BF850F81A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dirty="0"/>
              <a:t>Networking within your organization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8E4BEB7A-4E01-4112-D6D7-38E6D11088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711117"/>
              </p:ext>
            </p:extLst>
          </p:nvPr>
        </p:nvGraphicFramePr>
        <p:xfrm>
          <a:off x="793661" y="2599509"/>
          <a:ext cx="4530898" cy="363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 descr="One in a crowd">
            <a:extLst>
              <a:ext uri="{FF2B5EF4-FFF2-40B4-BE49-F238E27FC236}">
                <a16:creationId xmlns:a16="http://schemas.microsoft.com/office/drawing/2014/main" id="{FAAE7FC8-202B-22EB-9ED3-1808952E423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781" y="2599509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940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93D650-CA6A-8C1B-A9A7-EC9C4762D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anchor="ctr">
            <a:normAutofit/>
          </a:bodyPr>
          <a:lstStyle/>
          <a:p>
            <a:r>
              <a:rPr lang="en-US" sz="4000" dirty="0"/>
              <a:t>Networking Outside Your Organization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0B12E87A-C775-62C8-222B-70DC15FCE5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037954"/>
              </p:ext>
            </p:extLst>
          </p:nvPr>
        </p:nvGraphicFramePr>
        <p:xfrm>
          <a:off x="838200" y="1737360"/>
          <a:ext cx="10506456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95330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19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56B296-1FE0-7158-E244-EE4CDAAFE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r>
              <a:rPr lang="en-US"/>
              <a:t>Building and Maintaining Professional Relationships</a:t>
            </a:r>
          </a:p>
        </p:txBody>
      </p:sp>
      <p:sp>
        <p:nvSpPr>
          <p:cNvPr id="41" name="Rectangle 21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2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eople doing teamwork illustration">
            <a:extLst>
              <a:ext uri="{FF2B5EF4-FFF2-40B4-BE49-F238E27FC236}">
                <a16:creationId xmlns:a16="http://schemas.microsoft.com/office/drawing/2014/main" id="{F450CCF5-E0D0-953B-68CE-EDFD98F1356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95" y="2753062"/>
            <a:ext cx="5150277" cy="3257550"/>
          </a:xfrm>
          <a:prstGeom prst="rect">
            <a:avLst/>
          </a:prstGeom>
        </p:spPr>
      </p:pic>
      <p:sp>
        <p:nvSpPr>
          <p:cNvPr id="43" name="Rectangle 25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4" name="Rectangle 1">
            <a:extLst>
              <a:ext uri="{FF2B5EF4-FFF2-40B4-BE49-F238E27FC236}">
                <a16:creationId xmlns:a16="http://schemas.microsoft.com/office/drawing/2014/main" id="{3E46A286-CB40-11CC-6E9E-822C80CA85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5616446"/>
              </p:ext>
            </p:extLst>
          </p:nvPr>
        </p:nvGraphicFramePr>
        <p:xfrm>
          <a:off x="6406429" y="2599509"/>
          <a:ext cx="4530898" cy="363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6874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C9B506-F2EF-5364-1398-A114AA71B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 dirty="0"/>
              <a:t>Conclusion and Takeaway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609580E-5F2F-47A0-FBDF-83063C1D4C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45028" y="3017522"/>
            <a:ext cx="9941319" cy="31246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Recap Key Points: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Briefly summarize the importance of networking and the strategies discussed.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Call to Action: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Encourage them to start networking today and build relationships that will benefit their careers.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163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A2604-E3F5-572F-7531-BD105D445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51" y="714621"/>
            <a:ext cx="3445167" cy="3901454"/>
          </a:xfrm>
        </p:spPr>
        <p:txBody>
          <a:bodyPr anchor="t">
            <a:normAutofit/>
          </a:bodyPr>
          <a:lstStyle/>
          <a:p>
            <a:pPr algn="l"/>
            <a:r>
              <a:rPr lang="en-US" sz="3200"/>
              <a:t>Climbing the Ladder with Confidence: Navigating Organizational Hierarchy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9B34DD-BA8A-A60F-5392-9E2838F672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251" y="5455664"/>
            <a:ext cx="3545060" cy="764170"/>
          </a:xfrm>
        </p:spPr>
        <p:txBody>
          <a:bodyPr anchor="t">
            <a:normAutofit/>
          </a:bodyPr>
          <a:lstStyle/>
          <a:p>
            <a:pPr algn="l"/>
            <a:r>
              <a:rPr lang="en-US" sz="1800"/>
              <a:t>Understanding Your Role and Working with Superiors</a:t>
            </a:r>
          </a:p>
        </p:txBody>
      </p:sp>
      <p:pic>
        <p:nvPicPr>
          <p:cNvPr id="5" name="Picture 4" descr="White paper ships being led by a yellow ship">
            <a:extLst>
              <a:ext uri="{FF2B5EF4-FFF2-40B4-BE49-F238E27FC236}">
                <a16:creationId xmlns:a16="http://schemas.microsoft.com/office/drawing/2014/main" id="{5A39D130-F7D3-A510-F127-AF02E67604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8" r="-1" b="-1"/>
          <a:stretch/>
        </p:blipFill>
        <p:spPr>
          <a:xfrm>
            <a:off x="20" y="-3"/>
            <a:ext cx="7576437" cy="6857993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3193FD5-6A49-7562-EA76-F15D42E15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99390" y="5181888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94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5841F4-56F0-2AC6-6850-AA485F56A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r>
              <a:rPr lang="en-US" sz="5200" dirty="0"/>
              <a:t>Organizational Hierarchy</a:t>
            </a:r>
          </a:p>
        </p:txBody>
      </p:sp>
      <p:graphicFrame>
        <p:nvGraphicFramePr>
          <p:cNvPr id="7" name="Rectangle 1">
            <a:extLst>
              <a:ext uri="{FF2B5EF4-FFF2-40B4-BE49-F238E27FC236}">
                <a16:creationId xmlns:a16="http://schemas.microsoft.com/office/drawing/2014/main" id="{325E707D-6748-D85A-7A93-C31A6E808D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9547423"/>
              </p:ext>
            </p:extLst>
          </p:nvPr>
        </p:nvGraphicFramePr>
        <p:xfrm>
          <a:off x="838200" y="1828800"/>
          <a:ext cx="52578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 descr="Empty conference room">
            <a:extLst>
              <a:ext uri="{FF2B5EF4-FFF2-40B4-BE49-F238E27FC236}">
                <a16:creationId xmlns:a16="http://schemas.microsoft.com/office/drawing/2014/main" id="{D2EBCB9C-944B-8EA4-833F-737B960A437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816" y="2080894"/>
            <a:ext cx="5561319" cy="370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58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7B071-DFC6-5FE7-7AC0-5809995E2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389" y="1138265"/>
            <a:ext cx="4843762" cy="1401183"/>
          </a:xfrm>
        </p:spPr>
        <p:txBody>
          <a:bodyPr anchor="t">
            <a:normAutofit/>
          </a:bodyPr>
          <a:lstStyle/>
          <a:p>
            <a:r>
              <a:rPr lang="en-US" sz="3200"/>
              <a:t>Common Organizational Structure</a:t>
            </a:r>
          </a:p>
        </p:txBody>
      </p:sp>
      <p:cxnSp>
        <p:nvCxnSpPr>
          <p:cNvPr id="75" name="Straight Connector 57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462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Rowers carrying boat over heads on a dock">
            <a:extLst>
              <a:ext uri="{FF2B5EF4-FFF2-40B4-BE49-F238E27FC236}">
                <a16:creationId xmlns:a16="http://schemas.microsoft.com/office/drawing/2014/main" id="{56DCDCEC-9378-4289-B10D-2464B6AD6D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6" r="23755" b="1"/>
          <a:stretch/>
        </p:blipFill>
        <p:spPr>
          <a:xfrm>
            <a:off x="6524941" y="1023779"/>
            <a:ext cx="4810442" cy="4810442"/>
          </a:xfrm>
          <a:custGeom>
            <a:avLst/>
            <a:gdLst/>
            <a:ahLst/>
            <a:cxnLst/>
            <a:rect l="l" t="t" r="r" b="b"/>
            <a:pathLst>
              <a:path w="4810442" h="4810442">
                <a:moveTo>
                  <a:pt x="2405221" y="0"/>
                </a:moveTo>
                <a:cubicBezTo>
                  <a:pt x="3733588" y="0"/>
                  <a:pt x="4810442" y="1076854"/>
                  <a:pt x="4810442" y="2405221"/>
                </a:cubicBezTo>
                <a:cubicBezTo>
                  <a:pt x="4810442" y="3733588"/>
                  <a:pt x="3733588" y="4810442"/>
                  <a:pt x="2405221" y="4810442"/>
                </a:cubicBezTo>
                <a:cubicBezTo>
                  <a:pt x="1076854" y="4810442"/>
                  <a:pt x="0" y="3733588"/>
                  <a:pt x="0" y="2405221"/>
                </a:cubicBezTo>
                <a:cubicBezTo>
                  <a:pt x="0" y="1076854"/>
                  <a:pt x="1076854" y="0"/>
                  <a:pt x="2405221" y="0"/>
                </a:cubicBezTo>
                <a:close/>
              </a:path>
            </a:pathLst>
          </a:custGeom>
        </p:spPr>
      </p:pic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1675D3C4-B773-F5F1-C8AA-4D84532233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0179263"/>
              </p:ext>
            </p:extLst>
          </p:nvPr>
        </p:nvGraphicFramePr>
        <p:xfrm>
          <a:off x="753389" y="2551176"/>
          <a:ext cx="4843762" cy="3602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552496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81D377EB-C9D2-4ED0-86A6-740A297E3E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36B61-2A7D-3BC9-581F-1608042D7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85800"/>
            <a:ext cx="10506456" cy="1157005"/>
          </a:xfrm>
        </p:spPr>
        <p:txBody>
          <a:bodyPr anchor="b">
            <a:normAutofit/>
          </a:bodyPr>
          <a:lstStyle/>
          <a:p>
            <a:r>
              <a:rPr lang="en-US" sz="4800"/>
              <a:t>Understanding your Role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66346BE-FDB4-4772-A696-0719490ABD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093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95805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8B0B7AE-1234-CB80-CE77-741A765220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2092891"/>
              </p:ext>
            </p:extLst>
          </p:nvPr>
        </p:nvGraphicFramePr>
        <p:xfrm>
          <a:off x="838200" y="2295252"/>
          <a:ext cx="10506456" cy="3876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41676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979B1C-05A3-1108-F5A8-92B085522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dirty="0"/>
              <a:t>Respecting Authority while Being Assertive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C207D0D6-A99A-6D19-EF58-EBC46D248A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0710651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7254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334CA-85F8-2BD0-E7A5-0B1B3CE0D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Dealing with Superiors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6E0904C-B123-EE20-AA4B-D906539605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100996"/>
              </p:ext>
            </p:extLst>
          </p:nvPr>
        </p:nvGraphicFramePr>
        <p:xfrm>
          <a:off x="650240" y="1513840"/>
          <a:ext cx="10840720" cy="489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54661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3A1D28-18AB-D54D-9705-1004C1B50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 fontScale="90000"/>
          </a:bodyPr>
          <a:lstStyle/>
          <a:p>
            <a:r>
              <a:rPr lang="en-US" sz="7200" dirty="0"/>
              <a:t>Conclusion &amp; Takeaway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DCB30A2-D8FC-C0DE-EA97-FAB5E0EECA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85240" y="2969469"/>
            <a:ext cx="8074815" cy="28003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Recap Key Points: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Briefly summarize the key takeaways about understanding hierarchy and working with superiors.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Call to Action: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Encourage them to embrace their role, build positive relationships with their superiors, and confidently navigate the corporate ladder.</a:t>
            </a:r>
          </a:p>
        </p:txBody>
      </p:sp>
    </p:spTree>
    <p:extLst>
      <p:ext uri="{BB962C8B-B14F-4D97-AF65-F5344CB8AC3E}">
        <p14:creationId xmlns:p14="http://schemas.microsoft.com/office/powerpoint/2010/main" val="31510713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ime compass on hand">
            <a:extLst>
              <a:ext uri="{FF2B5EF4-FFF2-40B4-BE49-F238E27FC236}">
                <a16:creationId xmlns:a16="http://schemas.microsoft.com/office/drawing/2014/main" id="{873CA003-415F-9219-D08D-966A1AD1D4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3585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0D2D4B-3874-A8C1-81FD-E6786C840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/>
              <a:t>Mastering the Clock: Time Management for Career Success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886FCA-8BE5-2535-3B7B-20866736B4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Work Smarter, Not Harder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167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A1E75B-2C2F-7E08-963E-20A0A8A30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3700" dirty="0">
                <a:solidFill>
                  <a:srgbClr val="FFFFFF"/>
                </a:solidFill>
              </a:rPr>
              <a:t>Why Time Management Matters in the Workplace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F72F7AD4-2910-A2DF-FAF9-DC596C25AE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913153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11643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05A226-5BF5-BE6F-CE4C-AAC342D63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3400">
                <a:solidFill>
                  <a:srgbClr val="FFFFFF"/>
                </a:solidFill>
              </a:rPr>
              <a:t>Key Time Management Challenges in a Corporate Setting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305405BC-3AD2-129A-DF98-A0A8DDBFDB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252806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6986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EFB8EC-4A46-319E-68D2-4E7657C5A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3400">
                <a:solidFill>
                  <a:srgbClr val="FFFFFF"/>
                </a:solidFill>
              </a:rPr>
              <a:t>Time Management Strategies for the Corporate World</a:t>
            </a:r>
          </a:p>
        </p:txBody>
      </p:sp>
      <p:graphicFrame>
        <p:nvGraphicFramePr>
          <p:cNvPr id="33" name="Rectangle 1">
            <a:extLst>
              <a:ext uri="{FF2B5EF4-FFF2-40B4-BE49-F238E27FC236}">
                <a16:creationId xmlns:a16="http://schemas.microsoft.com/office/drawing/2014/main" id="{D387B4F4-DC17-32C4-42A7-110EE0AA9A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516144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55936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EFB8EC-4A46-319E-68D2-4E7657C5A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3400" dirty="0">
                <a:solidFill>
                  <a:srgbClr val="FFFFFF"/>
                </a:solidFill>
              </a:rPr>
              <a:t>Tools For Effective Time Management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1178246A-C9F2-FA73-51BB-5306D6E5B4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633119"/>
              </p:ext>
            </p:extLst>
          </p:nvPr>
        </p:nvGraphicFramePr>
        <p:xfrm>
          <a:off x="990600" y="19780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1698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EFB8EC-4A46-319E-68D2-4E7657C5A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3400" dirty="0">
                <a:solidFill>
                  <a:srgbClr val="FFFFFF"/>
                </a:solidFill>
              </a:rPr>
              <a:t>Additional Tips for Corporate Time Management</a:t>
            </a:r>
          </a:p>
        </p:txBody>
      </p:sp>
      <p:graphicFrame>
        <p:nvGraphicFramePr>
          <p:cNvPr id="3" name="Rectangle 1">
            <a:extLst>
              <a:ext uri="{FF2B5EF4-FFF2-40B4-BE49-F238E27FC236}">
                <a16:creationId xmlns:a16="http://schemas.microsoft.com/office/drawing/2014/main" id="{679E2A89-5D5E-DD84-D6AD-DD0C0329BF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4978157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69616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A306BB-6C2B-74AF-61D9-D9331F9CC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 dirty="0"/>
              <a:t>Conclusion &amp; Takeaway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400C9D8-DE47-B5F0-DF71-1BBDF85F70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45028" y="3017522"/>
            <a:ext cx="9941319" cy="31246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Recap Key Points: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Summarize the main takeaways about time management in the corporate world.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Call to Action: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Encourage them to experiment with different strategies and find the best ones.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2560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68CAAF-E9B6-73C0-E446-BA97EFDC23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810" y="2960716"/>
            <a:ext cx="4036334" cy="2387600"/>
          </a:xfrm>
        </p:spPr>
        <p:txBody>
          <a:bodyPr anchor="t">
            <a:normAutofit/>
          </a:bodyPr>
          <a:lstStyle/>
          <a:p>
            <a:pPr algn="l"/>
            <a:r>
              <a:rPr lang="en-US" sz="3800"/>
              <a:t>Navigating Workplace Conflict: Your Guide to Calm Waters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5605F2-9151-A4EF-A582-79C398BCF5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3809" y="953037"/>
            <a:ext cx="4036333" cy="1709849"/>
          </a:xfrm>
        </p:spPr>
        <p:txBody>
          <a:bodyPr anchor="b">
            <a:normAutofit/>
          </a:bodyPr>
          <a:lstStyle/>
          <a:p>
            <a:pPr algn="l"/>
            <a:r>
              <a:rPr lang="en-US" sz="2000"/>
              <a:t>Resolving Disagreements Professionally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heckmate move on chessboard">
            <a:extLst>
              <a:ext uri="{FF2B5EF4-FFF2-40B4-BE49-F238E27FC236}">
                <a16:creationId xmlns:a16="http://schemas.microsoft.com/office/drawing/2014/main" id="{42CFFCA4-CAAA-F5EA-226C-A56ABF6A34C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492" y="1558903"/>
            <a:ext cx="5536001" cy="368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946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B1B54-47D6-F714-5009-145634497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Conflict Happens</a:t>
            </a:r>
          </a:p>
        </p:txBody>
      </p:sp>
      <p:graphicFrame>
        <p:nvGraphicFramePr>
          <p:cNvPr id="8" name="Rectangle 1">
            <a:extLst>
              <a:ext uri="{FF2B5EF4-FFF2-40B4-BE49-F238E27FC236}">
                <a16:creationId xmlns:a16="http://schemas.microsoft.com/office/drawing/2014/main" id="{F529D726-59CF-276D-4593-D99E086338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874935"/>
              </p:ext>
            </p:extLst>
          </p:nvPr>
        </p:nvGraphicFramePr>
        <p:xfrm>
          <a:off x="-1783080" y="174609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 descr="Big yellow arrow opposite small white arrows">
            <a:extLst>
              <a:ext uri="{FF2B5EF4-FFF2-40B4-BE49-F238E27FC236}">
                <a16:creationId xmlns:a16="http://schemas.microsoft.com/office/drawing/2014/main" id="{EDA9ED7E-7C46-8526-FDA8-C8CB8AC3029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2153920"/>
            <a:ext cx="5303520" cy="353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9564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osball table close-up">
            <a:extLst>
              <a:ext uri="{FF2B5EF4-FFF2-40B4-BE49-F238E27FC236}">
                <a16:creationId xmlns:a16="http://schemas.microsoft.com/office/drawing/2014/main" id="{0B2D8196-B86E-3F5B-C229-5DBD77DF7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827" y="624205"/>
            <a:ext cx="5838345" cy="3891280"/>
          </a:xfrm>
          <a:prstGeom prst="rect">
            <a:avLst/>
          </a:prstGeom>
          <a:effectLst>
            <a:softEdge rad="6477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27D1DD-6302-AB1B-9E91-93472A6DE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Signs of Conflict</a:t>
            </a:r>
            <a:endParaRPr lang="en-US" dirty="0"/>
          </a:p>
        </p:txBody>
      </p:sp>
      <p:graphicFrame>
        <p:nvGraphicFramePr>
          <p:cNvPr id="4" name="Rectangle 1">
            <a:extLst>
              <a:ext uri="{FF2B5EF4-FFF2-40B4-BE49-F238E27FC236}">
                <a16:creationId xmlns:a16="http://schemas.microsoft.com/office/drawing/2014/main" id="{C3828AB7-E143-5E5E-D012-3932B8448C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434759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35946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37AB6-D4FE-EF94-7EA8-CD66857E1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4085665" cy="1402470"/>
          </a:xfrm>
        </p:spPr>
        <p:txBody>
          <a:bodyPr anchor="t">
            <a:normAutofit/>
          </a:bodyPr>
          <a:lstStyle/>
          <a:p>
            <a:r>
              <a:rPr lang="en-US" sz="3200" dirty="0"/>
              <a:t>Resolving Conflict Professionally</a:t>
            </a:r>
          </a:p>
        </p:txBody>
      </p:sp>
      <p:cxnSp>
        <p:nvCxnSpPr>
          <p:cNvPr id="19" name="Straight Connector 12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Father and son puzzle">
            <a:extLst>
              <a:ext uri="{FF2B5EF4-FFF2-40B4-BE49-F238E27FC236}">
                <a16:creationId xmlns:a16="http://schemas.microsoft.com/office/drawing/2014/main" id="{A642B47E-2736-5CAA-3455-10AB926D22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9" r="15365" b="-1"/>
          <a:stretch/>
        </p:blipFill>
        <p:spPr>
          <a:xfrm>
            <a:off x="6096000" y="1412240"/>
            <a:ext cx="4757985" cy="4988560"/>
          </a:xfrm>
          <a:prstGeom prst="rect">
            <a:avLst/>
          </a:pr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4269DA8-25F4-179D-B6D1-7A68AC52F7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7401884"/>
              </p:ext>
            </p:extLst>
          </p:nvPr>
        </p:nvGraphicFramePr>
        <p:xfrm>
          <a:off x="762000" y="2551176"/>
          <a:ext cx="4085665" cy="3591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05809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BE139-5356-692E-19FA-6E109D9A1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Power of Diplomacy and Constructive Feedback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3D9DC99D-8CD1-1A3F-1040-E5EC4F1EB0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5806916"/>
              </p:ext>
            </p:extLst>
          </p:nvPr>
        </p:nvGraphicFramePr>
        <p:xfrm>
          <a:off x="838200" y="1825625"/>
          <a:ext cx="6741160" cy="466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Hand placing stars">
            <a:extLst>
              <a:ext uri="{FF2B5EF4-FFF2-40B4-BE49-F238E27FC236}">
                <a16:creationId xmlns:a16="http://schemas.microsoft.com/office/drawing/2014/main" id="{D51301E7-D393-6ECA-AAE8-B9ACDD51C85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297" y="1690688"/>
            <a:ext cx="6181289" cy="4124960"/>
          </a:xfrm>
          <a:prstGeom prst="rect">
            <a:avLst/>
          </a:prstGeom>
          <a:effectLst>
            <a:softEdge rad="838200"/>
          </a:effectLst>
        </p:spPr>
      </p:pic>
    </p:spTree>
    <p:extLst>
      <p:ext uri="{BB962C8B-B14F-4D97-AF65-F5344CB8AC3E}">
        <p14:creationId xmlns:p14="http://schemas.microsoft.com/office/powerpoint/2010/main" val="616085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68FD5-2252-6B05-0C94-3131EAF65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Seek Help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9F794C7E-25FE-CD8C-79D5-19E4256A80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424080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06468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A306BB-6C2B-74AF-61D9-D9331F9CC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 dirty="0"/>
              <a:t>Conclusion &amp; Takeaway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A172ED8-EE74-9ACB-CF7E-54995BD159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45028" y="3017522"/>
            <a:ext cx="9941319" cy="31246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Recap Key Points: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Briefly summarize the strategies for identifying, understanding, and resolving conflict.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Call to Action: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lang="en-US" altLang="en-US" sz="2400" dirty="0">
                <a:latin typeface="Arial" panose="020B0604020202020204" pitchFamily="34" charset="0"/>
              </a:rPr>
              <a:t>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mbrace conflict as an opportunity for growth and learning.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4304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B42ACD-A023-625B-E3E2-BAA3650C7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en-US" sz="4400"/>
              <a:t>Build Your Brand, Elevate Your Career: Personal Branding for Workplace Success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CB0750-CB37-4B98-2975-4659A6E14E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rmAutofit/>
          </a:bodyPr>
          <a:lstStyle/>
          <a:p>
            <a:pPr algn="l"/>
            <a:r>
              <a:rPr lang="en-US"/>
              <a:t>Crafting Your Professional Image</a:t>
            </a:r>
          </a:p>
        </p:txBody>
      </p:sp>
      <p:pic>
        <p:nvPicPr>
          <p:cNvPr id="5" name="Picture 4" descr="Father and son putting on clothes">
            <a:extLst>
              <a:ext uri="{FF2B5EF4-FFF2-40B4-BE49-F238E27FC236}">
                <a16:creationId xmlns:a16="http://schemas.microsoft.com/office/drawing/2014/main" id="{140A298B-EBC9-A055-BCCE-154BC2B57B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5" r="20957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182022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2E4D95-8E95-932D-52AA-CF10E7A10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dirty="0"/>
              <a:t>What is Personal Branding?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200A9FC1-9048-A83D-3465-100F3D574D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0921950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89517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9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33EED8-2CFB-CE85-83C7-0932B0F8C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/>
              <a:t>Building Your Personal Brand</a:t>
            </a:r>
            <a:endParaRPr lang="en-US" dirty="0"/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32" name="Rectangle 1">
            <a:extLst>
              <a:ext uri="{FF2B5EF4-FFF2-40B4-BE49-F238E27FC236}">
                <a16:creationId xmlns:a16="http://schemas.microsoft.com/office/drawing/2014/main" id="{FE9722DD-CB1C-5FD5-0857-9B8DD6A09F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5505060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91115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705A19-AC26-A026-A065-2CAAE93A4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/>
              <a:t>Maintaining a Professional Image</a:t>
            </a:r>
          </a:p>
        </p:txBody>
      </p:sp>
      <p:pic>
        <p:nvPicPr>
          <p:cNvPr id="7" name="Picture 6" descr="Clothing and accessories">
            <a:extLst>
              <a:ext uri="{FF2B5EF4-FFF2-40B4-BE49-F238E27FC236}">
                <a16:creationId xmlns:a16="http://schemas.microsoft.com/office/drawing/2014/main" id="{DB64AAE9-DEB3-60A2-BC3E-4C923D0BDC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" r="38343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8833213A-BC53-B81C-0846-C8B7654312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0688493"/>
              </p:ext>
            </p:extLst>
          </p:nvPr>
        </p:nvGraphicFramePr>
        <p:xfrm>
          <a:off x="761803" y="2447613"/>
          <a:ext cx="4795718" cy="4070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769299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18CD16-5B72-F2D3-9343-215244AE6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/>
              <a:t>Importance of Consistency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B72A5EC-17D2-F047-2097-72B8B8E797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93661" y="2599509"/>
            <a:ext cx="4530898" cy="36394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</a:rPr>
              <a:t>Online and Offline Alignment: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</a:rPr>
              <a:t> Ensure your online presence matches your real-life persona.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</a:rPr>
              <a:t>Reliable Behavior: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</a:rPr>
              <a:t> Be consistent in your work ethic, communication style, and interactions with others.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</a:rPr>
              <a:t>Building Trust: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</a:rPr>
              <a:t> Consistency builds trust and credibility with colleagues and clients. </a:t>
            </a:r>
          </a:p>
        </p:txBody>
      </p:sp>
      <p:pic>
        <p:nvPicPr>
          <p:cNvPr id="6" name="Picture 5" descr="Spices in jars on counter">
            <a:extLst>
              <a:ext uri="{FF2B5EF4-FFF2-40B4-BE49-F238E27FC236}">
                <a16:creationId xmlns:a16="http://schemas.microsoft.com/office/drawing/2014/main" id="{B3ECAF72-AF67-5CD9-0BF1-B01EAC34591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532" y="2622472"/>
            <a:ext cx="5150277" cy="343780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320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4B14D-CCD2-9147-055A-0FDFCDCED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dirty="0"/>
              <a:t>Additional Tips for Personal Branding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CFC8FBD-298C-D3B2-E6D9-4CF05E7A43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56218" y="1463039"/>
            <a:ext cx="5542387" cy="43004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</a:rPr>
              <a:t>Seek Mentorship: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</a:rPr>
              <a:t> Learn from experienced professionals who can guide your career.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</a:rPr>
              <a:t>Embrace Lifelong Learning: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</a:rPr>
              <a:t> Continuously develop your skills and knowledge.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</a:rPr>
              <a:t>Share Your Expertise: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</a:rPr>
              <a:t> Speak at conferences, write articles, or contribute to your field in other ways.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</a:rPr>
              <a:t>Be Authentic: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</a:rPr>
              <a:t> Let your true personality shine through. </a:t>
            </a:r>
          </a:p>
        </p:txBody>
      </p:sp>
    </p:spTree>
    <p:extLst>
      <p:ext uri="{BB962C8B-B14F-4D97-AF65-F5344CB8AC3E}">
        <p14:creationId xmlns:p14="http://schemas.microsoft.com/office/powerpoint/2010/main" val="3852070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8FB61B-5C1D-EEBF-F2D3-26764DBF4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sz="4800" dirty="0"/>
              <a:t>Conclusion &amp; Takeaway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8BD401E-FE67-8C2F-186E-A7F7C47B23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56218" y="1463039"/>
            <a:ext cx="5542387" cy="43004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Recap Key Points: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Briefly summarize the key takeaways about personal branding.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Call to Action: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lang="en-US" altLang="en-US" sz="2200" dirty="0">
                <a:latin typeface="Arial" panose="020B0604020202020204" pitchFamily="34" charset="0"/>
              </a:rPr>
              <a:t>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tart building their personal brand today and reap the benefits in their careers.</a:t>
            </a:r>
          </a:p>
        </p:txBody>
      </p:sp>
    </p:spTree>
    <p:extLst>
      <p:ext uri="{BB962C8B-B14F-4D97-AF65-F5344CB8AC3E}">
        <p14:creationId xmlns:p14="http://schemas.microsoft.com/office/powerpoint/2010/main" val="19871710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B4DC7-E505-F057-9C02-D1146D62B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320126"/>
            <a:ext cx="3806729" cy="3072359"/>
          </a:xfrm>
        </p:spPr>
        <p:txBody>
          <a:bodyPr anchor="t">
            <a:normAutofit/>
          </a:bodyPr>
          <a:lstStyle/>
          <a:p>
            <a:pPr algn="l"/>
            <a:r>
              <a:rPr lang="en-US" sz="3400"/>
              <a:t>Level Up Your Career: Embracing Continuous Professional Development (CPD)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360CDC-C723-CB8D-0EF6-C871FB592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1" y="4515901"/>
            <a:ext cx="3806727" cy="1407511"/>
          </a:xfrm>
        </p:spPr>
        <p:txBody>
          <a:bodyPr anchor="ctr">
            <a:normAutofit/>
          </a:bodyPr>
          <a:lstStyle/>
          <a:p>
            <a:pPr algn="l"/>
            <a:r>
              <a:rPr lang="en-US" sz="2000"/>
              <a:t>Stay Ahead of the Curve and Fuel Your Growth</a:t>
            </a:r>
          </a:p>
        </p:txBody>
      </p:sp>
      <p:pic>
        <p:nvPicPr>
          <p:cNvPr id="5" name="Picture 4" descr="Colorful steps and arrow">
            <a:extLst>
              <a:ext uri="{FF2B5EF4-FFF2-40B4-BE49-F238E27FC236}">
                <a16:creationId xmlns:a16="http://schemas.microsoft.com/office/drawing/2014/main" id="{E084F6F1-6839-70E9-EA5C-FB627C5DE2B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389" y="1130009"/>
            <a:ext cx="5941497" cy="445612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1E4E172-1EA7-E251-8265-AD4D673154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36EE4C1-7905-4652-A645-D2C3112E2F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B2D6870-BDC0-AE8B-A7F5-D570327D12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93094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66B999-9197-205A-7666-D0B8C2650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sz="4100"/>
              <a:t>What is Continuous Professional Development?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05C2411C-656C-5E0B-2E90-4521223E0C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046371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03760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B3E77E-9BB4-94FE-BB1E-AD77A1DCC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The Evolving Workplace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CAD5E891-3572-59AE-9FEE-02E3815B4D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4112368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70693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7943A-3348-BBDF-45A5-D8B72FA71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CPD Strategies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7334F66D-8BEB-2AF8-56F6-5A4F6E96D78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11543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CB8CDE-A784-FBDE-FE93-7916BD9BC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/>
              <a:t>Resources for CPD</a:t>
            </a:r>
          </a:p>
        </p:txBody>
      </p:sp>
      <p:pic>
        <p:nvPicPr>
          <p:cNvPr id="7" name="Picture 6" descr="Pastel workspace setup">
            <a:extLst>
              <a:ext uri="{FF2B5EF4-FFF2-40B4-BE49-F238E27FC236}">
                <a16:creationId xmlns:a16="http://schemas.microsoft.com/office/drawing/2014/main" id="{8E44683D-1C54-C4F3-61C2-B7CE218DCD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5" r="19279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graphicFrame>
        <p:nvGraphicFramePr>
          <p:cNvPr id="18" name="Rectangle 1">
            <a:extLst>
              <a:ext uri="{FF2B5EF4-FFF2-40B4-BE49-F238E27FC236}">
                <a16:creationId xmlns:a16="http://schemas.microsoft.com/office/drawing/2014/main" id="{C2BECE73-E512-444A-85CC-A0884C9005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3935619"/>
              </p:ext>
            </p:extLst>
          </p:nvPr>
        </p:nvGraphicFramePr>
        <p:xfrm>
          <a:off x="761802" y="2743200"/>
          <a:ext cx="4646905" cy="3613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869081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eople working on ideas">
            <a:extLst>
              <a:ext uri="{FF2B5EF4-FFF2-40B4-BE49-F238E27FC236}">
                <a16:creationId xmlns:a16="http://schemas.microsoft.com/office/drawing/2014/main" id="{EE9BC030-88C0-8909-983E-9E70BB61E6D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38" y="1690688"/>
            <a:ext cx="6832412" cy="4470400"/>
          </a:xfrm>
          <a:prstGeom prst="rect">
            <a:avLst/>
          </a:prstGeom>
          <a:effectLst>
            <a:softEdge rad="571500"/>
          </a:effectLst>
        </p:spPr>
      </p:pic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C017728A-BDE9-BD9B-5CB3-741A8E7CA9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402161"/>
              </p:ext>
            </p:extLst>
          </p:nvPr>
        </p:nvGraphicFramePr>
        <p:xfrm>
          <a:off x="644057" y="2053797"/>
          <a:ext cx="7047064" cy="3744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B5762017-05B1-F67A-4D99-8B910E65E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CPD Plan</a:t>
            </a:r>
          </a:p>
        </p:txBody>
      </p:sp>
    </p:spTree>
    <p:extLst>
      <p:ext uri="{BB962C8B-B14F-4D97-AF65-F5344CB8AC3E}">
        <p14:creationId xmlns:p14="http://schemas.microsoft.com/office/powerpoint/2010/main" val="3514316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B68BE6-740E-4090-F58E-1BBB21542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en-US" sz="5200" dirty="0"/>
              <a:t>Conclusion &amp; Takeaway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FC8DF6F-6A32-3467-72A9-EAE3D4EBBE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291923" y="1239927"/>
            <a:ext cx="4971824" cy="46805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Recap Key Points: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Briefly summarize the importance of CPD and the strategies discussed.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Call to Action: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lang="en-US" altLang="en-US" sz="2000" dirty="0">
                <a:latin typeface="Arial" panose="020B0604020202020204" pitchFamily="34" charset="0"/>
              </a:rPr>
              <a:t>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mbrace lifelong learning and create a personal CPD plan.</a:t>
            </a:r>
          </a:p>
        </p:txBody>
      </p:sp>
    </p:spTree>
    <p:extLst>
      <p:ext uri="{BB962C8B-B14F-4D97-AF65-F5344CB8AC3E}">
        <p14:creationId xmlns:p14="http://schemas.microsoft.com/office/powerpoint/2010/main" val="2492950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3188</Words>
  <Application>Microsoft Office PowerPoint</Application>
  <PresentationFormat>Widescreen</PresentationFormat>
  <Paragraphs>306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Arial</vt:lpstr>
      <vt:lpstr>Calibri</vt:lpstr>
      <vt:lpstr>Calibri Light</vt:lpstr>
      <vt:lpstr>Office Theme</vt:lpstr>
      <vt:lpstr>Cracking the Workplace Code: Your Guide to Company Culture</vt:lpstr>
      <vt:lpstr>What is Corporate Culture?</vt:lpstr>
      <vt:lpstr>Key Elements of Organizational Culture</vt:lpstr>
      <vt:lpstr>Common Corporate Values</vt:lpstr>
      <vt:lpstr>How Culture Affects Your Success</vt:lpstr>
      <vt:lpstr>Conclusion &amp; Takeaway</vt:lpstr>
      <vt:lpstr>Master the Art of Communication: Your Key to Workplace Success</vt:lpstr>
      <vt:lpstr>Why Communication Matters in the Workplace</vt:lpstr>
      <vt:lpstr>The 3 C's of Effective Communication</vt:lpstr>
      <vt:lpstr>Verbal Communication Nuances</vt:lpstr>
      <vt:lpstr>Non-Verbal Communication Nuances</vt:lpstr>
      <vt:lpstr>Digital Communication Nuances</vt:lpstr>
      <vt:lpstr>Conclusion &amp; Takeaway</vt:lpstr>
      <vt:lpstr>Elevate Your Professionalism: The Power of Business Etiquette</vt:lpstr>
      <vt:lpstr>Why business etiquette matters</vt:lpstr>
      <vt:lpstr>Meeting Etiquette</vt:lpstr>
      <vt:lpstr>Email Etiquette</vt:lpstr>
      <vt:lpstr>Phone Manners</vt:lpstr>
      <vt:lpstr>Office Protocol</vt:lpstr>
      <vt:lpstr>Conclusion &amp; Takeaway</vt:lpstr>
      <vt:lpstr>Networking Your Way to Success: Building Connections That Count</vt:lpstr>
      <vt:lpstr>Why Networking is Essential</vt:lpstr>
      <vt:lpstr>Networking within your organization</vt:lpstr>
      <vt:lpstr>Networking Outside Your Organization</vt:lpstr>
      <vt:lpstr>Building and Maintaining Professional Relationships</vt:lpstr>
      <vt:lpstr>Conclusion and Takeaway</vt:lpstr>
      <vt:lpstr>Climbing the Ladder with Confidence: Navigating Organizational Hierarchy</vt:lpstr>
      <vt:lpstr>Organizational Hierarchy</vt:lpstr>
      <vt:lpstr>Common Organizational Structure</vt:lpstr>
      <vt:lpstr>Understanding your Role</vt:lpstr>
      <vt:lpstr>Respecting Authority while Being Assertive</vt:lpstr>
      <vt:lpstr>Tips For Dealing with Superiors</vt:lpstr>
      <vt:lpstr>Conclusion &amp; Takeaway</vt:lpstr>
      <vt:lpstr>Mastering the Clock: Time Management for Career Success</vt:lpstr>
      <vt:lpstr>Why Time Management Matters in the Workplace</vt:lpstr>
      <vt:lpstr>Key Time Management Challenges in a Corporate Setting</vt:lpstr>
      <vt:lpstr>Time Management Strategies for the Corporate World</vt:lpstr>
      <vt:lpstr>Tools For Effective Time Management</vt:lpstr>
      <vt:lpstr>Additional Tips for Corporate Time Management</vt:lpstr>
      <vt:lpstr>Conclusion &amp; Takeaway</vt:lpstr>
      <vt:lpstr>Navigating Workplace Conflict: Your Guide to Calm Waters</vt:lpstr>
      <vt:lpstr>Why Conflict Happens</vt:lpstr>
      <vt:lpstr>Signs of Conflict</vt:lpstr>
      <vt:lpstr>Resolving Conflict Professionally</vt:lpstr>
      <vt:lpstr>The Power of Diplomacy and Constructive Feedback</vt:lpstr>
      <vt:lpstr>When to Seek Help</vt:lpstr>
      <vt:lpstr>Conclusion &amp; Takeaway</vt:lpstr>
      <vt:lpstr>Build Your Brand, Elevate Your Career: Personal Branding for Workplace Success</vt:lpstr>
      <vt:lpstr>What is Personal Branding?</vt:lpstr>
      <vt:lpstr>Building Your Personal Brand</vt:lpstr>
      <vt:lpstr>Maintaining a Professional Image</vt:lpstr>
      <vt:lpstr>Importance of Consistency</vt:lpstr>
      <vt:lpstr>Additional Tips for Personal Branding</vt:lpstr>
      <vt:lpstr>Conclusion &amp; Takeaway</vt:lpstr>
      <vt:lpstr>Level Up Your Career: Embracing Continuous Professional Development (CPD)</vt:lpstr>
      <vt:lpstr>What is Continuous Professional Development?</vt:lpstr>
      <vt:lpstr>The Evolving Workplace</vt:lpstr>
      <vt:lpstr>CPD Strategies</vt:lpstr>
      <vt:lpstr>Resources for CPD</vt:lpstr>
      <vt:lpstr>Creating a CPD Plan</vt:lpstr>
      <vt:lpstr>Conclusion &amp; Takeaway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Cracking the Corporate Code: Your Guide to Company Culture</dc:title>
  <dc:creator>Chowdhury Mohammad Arif</dc:creator>
  <cp:lastModifiedBy>Shadow RoNox</cp:lastModifiedBy>
  <cp:revision>5</cp:revision>
  <dcterms:created xsi:type="dcterms:W3CDTF">2024-05-12T09:46:12Z</dcterms:created>
  <dcterms:modified xsi:type="dcterms:W3CDTF">2024-08-11T06:41:56Z</dcterms:modified>
</cp:coreProperties>
</file>